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88" r:id="rId4"/>
    <p:sldId id="279" r:id="rId5"/>
    <p:sldId id="275" r:id="rId6"/>
    <p:sldId id="284" r:id="rId7"/>
    <p:sldId id="285" r:id="rId8"/>
    <p:sldId id="287" r:id="rId9"/>
    <p:sldId id="278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600"/>
    <a:srgbClr val="5F5F5F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32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5555B2B-0BF1-4FBA-A3C5-014720970C4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Cliquer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8E45ECD-0B74-4B7B-91DA-4567589AC50D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5ECD-0B74-4B7B-91DA-4567589AC50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1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err="1" smtClean="0"/>
              <a:t>Republique</a:t>
            </a:r>
            <a:r>
              <a:rPr lang="fr-FR" dirty="0" smtClean="0"/>
              <a:t> islamiques la 2ieme </a:t>
            </a:r>
            <a:r>
              <a:rPr lang="fr-FR" dirty="0" err="1" smtClean="0"/>
              <a:t>apres</a:t>
            </a:r>
            <a:r>
              <a:rPr lang="fr-FR" dirty="0" smtClean="0"/>
              <a:t> la </a:t>
            </a:r>
            <a:r>
              <a:rPr lang="fr-FR" dirty="0" err="1" smtClean="0"/>
              <a:t>mauritanie</a:t>
            </a:r>
            <a:r>
              <a:rPr lang="fr-FR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Musulmans chiite.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Langue Farsi</a:t>
            </a:r>
          </a:p>
          <a:p>
            <a:pPr marL="171450" indent="-171450">
              <a:buFontTx/>
              <a:buChar char="-"/>
            </a:pPr>
            <a:r>
              <a:rPr lang="fr-FR" dirty="0" err="1" smtClean="0"/>
              <a:t>Alphabetisation</a:t>
            </a:r>
            <a:r>
              <a:rPr lang="fr-FR" dirty="0" smtClean="0"/>
              <a:t> 85%.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5ECD-0B74-4B7B-91DA-4567589AC50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5ECD-0B74-4B7B-91DA-4567589AC50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5ECD-0B74-4B7B-91DA-4567589AC50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1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45ECD-0B74-4B7B-91DA-4567589AC50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1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D1BD-EFEE-4973-AE97-A4AE92D1E6BA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Picture 30" descr="template_logo_ZA06399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8572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template_logo_ZA063991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8572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EBCF-D3B2-4BCD-858E-744B7805B31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22D0-ABE5-415D-82F5-A1DD3016578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5264-0882-44A9-B5D8-B7257148957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F98E-A494-46D1-AEF6-5534EAE846E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B47E-ABF6-408D-9D9E-1DF65EFED37E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F954A-9BD3-449A-9D51-91D492C82BD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F265-87DC-4BCB-80C9-FBF79EA22A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D525-1EFA-450A-9919-25FF045BCA3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F2CA-63FC-4FDA-9F0B-D8C79950EB6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5F5-850A-4E8E-B846-AF3A5E83C23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326-FDDB-4CDE-B506-E6D884E7C5E2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E08C-71D3-4192-AEBF-B26A7EB6DE8D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25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8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52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47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42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1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37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1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2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33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6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1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6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97715" y="1052736"/>
            <a:ext cx="4659794" cy="1811288"/>
          </a:xfrm>
          <a:noFill/>
          <a:ln/>
        </p:spPr>
        <p:txBody>
          <a:bodyPr/>
          <a:lstStyle/>
          <a:p>
            <a:r>
              <a:rPr lang="en-GB" b="1" dirty="0" smtClean="0"/>
              <a:t>VERTEA S.A.S. </a:t>
            </a:r>
            <a:endParaRPr lang="en-GB" b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996952"/>
            <a:ext cx="4463752" cy="67322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START UP EXPORT IRAN</a:t>
            </a:r>
            <a:endParaRPr lang="en-GB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60712" y="4495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GB" sz="2400" dirty="0" smtClean="0"/>
              <a:t>10</a:t>
            </a:r>
            <a:r>
              <a:rPr lang="en-GB" sz="2400" dirty="0" smtClean="0"/>
              <a:t> </a:t>
            </a:r>
            <a:r>
              <a:rPr lang="en-GB" sz="2400" dirty="0" err="1" smtClean="0"/>
              <a:t>decembre</a:t>
            </a:r>
            <a:r>
              <a:rPr lang="en-GB" sz="2400" dirty="0" smtClean="0"/>
              <a:t> </a:t>
            </a:r>
            <a:r>
              <a:rPr lang="en-GB" sz="2400" dirty="0" smtClean="0"/>
              <a:t>2012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59146" y="585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VERTEA S.A.S.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95598" y="2089748"/>
            <a:ext cx="8214635" cy="3992495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sz="3600" dirty="0" smtClean="0">
                <a:solidFill>
                  <a:schemeClr val="tx1"/>
                </a:solidFill>
                <a:effectLst/>
              </a:rPr>
              <a:t>PARIS 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FRANCE </a:t>
            </a:r>
          </a:p>
          <a:p>
            <a:pPr algn="just"/>
            <a:r>
              <a:rPr lang="en-GB" sz="3600" dirty="0" err="1" smtClean="0"/>
              <a:t>Fondee</a:t>
            </a:r>
            <a:r>
              <a:rPr lang="en-GB" sz="3600" dirty="0" smtClean="0"/>
              <a:t> en 2009</a:t>
            </a:r>
            <a:endParaRPr lang="en-GB" sz="3600" dirty="0" smtClean="0">
              <a:solidFill>
                <a:schemeClr val="tx1"/>
              </a:solidFill>
              <a:effectLst/>
            </a:endParaRPr>
          </a:p>
          <a:p>
            <a:r>
              <a:rPr lang="en-GB" sz="3600" dirty="0" err="1" smtClean="0"/>
              <a:t>Fondateurs</a:t>
            </a:r>
            <a:r>
              <a:rPr lang="en-GB" sz="3600" dirty="0" smtClean="0"/>
              <a:t> : </a:t>
            </a:r>
            <a:r>
              <a:rPr lang="en-GB" sz="3600" dirty="0" err="1" smtClean="0"/>
              <a:t>Afshin</a:t>
            </a:r>
            <a:r>
              <a:rPr lang="en-GB" sz="3600" dirty="0" smtClean="0"/>
              <a:t> HEYDARI President, Patrick MYOTTE </a:t>
            </a:r>
            <a:r>
              <a:rPr lang="en-GB" sz="3600" dirty="0" err="1" smtClean="0"/>
              <a:t>Directeur</a:t>
            </a:r>
            <a:r>
              <a:rPr lang="en-GB" sz="3600" dirty="0" smtClean="0"/>
              <a:t> General.</a:t>
            </a:r>
          </a:p>
          <a:p>
            <a:r>
              <a:rPr lang="en-GB" sz="3600" dirty="0" err="1" smtClean="0"/>
              <a:t>Societe</a:t>
            </a:r>
            <a:r>
              <a:rPr lang="en-GB" sz="3600" dirty="0" smtClean="0"/>
              <a:t> </a:t>
            </a:r>
            <a:r>
              <a:rPr lang="en-GB" sz="3600" dirty="0" err="1" smtClean="0"/>
              <a:t>soeur</a:t>
            </a:r>
            <a:r>
              <a:rPr lang="en-GB" sz="3600" dirty="0" smtClean="0"/>
              <a:t> T.D.S. </a:t>
            </a:r>
            <a:r>
              <a:rPr lang="en-GB" sz="3600" dirty="0" err="1" smtClean="0"/>
              <a:t>basee</a:t>
            </a:r>
            <a:r>
              <a:rPr lang="en-GB" sz="3600" dirty="0" smtClean="0"/>
              <a:t> en IRAN ; 23 </a:t>
            </a:r>
            <a:r>
              <a:rPr lang="en-GB" sz="3600" dirty="0" err="1" smtClean="0"/>
              <a:t>personnes</a:t>
            </a:r>
            <a:r>
              <a:rPr lang="en-GB" sz="3600" dirty="0" smtClean="0"/>
              <a:t>.</a:t>
            </a:r>
          </a:p>
          <a:p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65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1169" y="14029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VERTEA - Produits et services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455251" y="1133989"/>
            <a:ext cx="8214635" cy="5175331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b="1" u="sng" dirty="0" smtClean="0"/>
              <a:t>PRODUITS</a:t>
            </a:r>
            <a:r>
              <a:rPr lang="en-GB" b="1" dirty="0" smtClean="0"/>
              <a:t> </a:t>
            </a:r>
          </a:p>
          <a:p>
            <a:pPr lvl="1" algn="just"/>
            <a:r>
              <a:rPr lang="en-GB" sz="2400" u="sng" dirty="0" err="1" smtClean="0"/>
              <a:t>Produits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ferroviaires</a:t>
            </a:r>
            <a:r>
              <a:rPr lang="en-GB" sz="2400" u="sng" dirty="0" smtClean="0"/>
              <a:t> </a:t>
            </a:r>
            <a:r>
              <a:rPr lang="en-GB" sz="2400" dirty="0"/>
              <a:t>:</a:t>
            </a:r>
            <a:r>
              <a:rPr lang="en-GB" sz="2400" dirty="0" smtClean="0"/>
              <a:t> locomotives diesel </a:t>
            </a:r>
            <a:r>
              <a:rPr lang="en-GB" sz="2400" dirty="0" err="1" smtClean="0"/>
              <a:t>électriques</a:t>
            </a:r>
            <a:r>
              <a:rPr lang="en-GB" sz="2400" dirty="0" smtClean="0"/>
              <a:t> et </a:t>
            </a:r>
            <a:r>
              <a:rPr lang="en-GB" sz="2400" dirty="0" err="1" smtClean="0"/>
              <a:t>électriques</a:t>
            </a:r>
            <a:r>
              <a:rPr lang="en-GB" sz="2400" dirty="0" smtClean="0"/>
              <a:t>.</a:t>
            </a:r>
          </a:p>
          <a:p>
            <a:pPr lvl="1" algn="just"/>
            <a:r>
              <a:rPr lang="en-GB" sz="2400" u="sng" dirty="0" err="1"/>
              <a:t>Energie</a:t>
            </a:r>
            <a:r>
              <a:rPr lang="en-GB" sz="2400" dirty="0"/>
              <a:t> : </a:t>
            </a:r>
            <a:r>
              <a:rPr lang="en-GB" sz="2400" dirty="0" err="1"/>
              <a:t>Moteurs</a:t>
            </a:r>
            <a:r>
              <a:rPr lang="en-GB" sz="2400" dirty="0"/>
              <a:t> diesel, </a:t>
            </a:r>
            <a:r>
              <a:rPr lang="en-GB" sz="2400" dirty="0" err="1"/>
              <a:t>gaz</a:t>
            </a:r>
            <a:r>
              <a:rPr lang="en-GB" sz="2400" dirty="0"/>
              <a:t> C.H.P., turbines, </a:t>
            </a:r>
            <a:r>
              <a:rPr lang="en-GB" sz="2400" dirty="0" err="1"/>
              <a:t>équipements</a:t>
            </a:r>
            <a:r>
              <a:rPr lang="en-GB" sz="2400" dirty="0"/>
              <a:t> </a:t>
            </a:r>
            <a:r>
              <a:rPr lang="en-GB" sz="2400" dirty="0" err="1"/>
              <a:t>électriques</a:t>
            </a:r>
            <a:r>
              <a:rPr lang="en-GB" sz="2400" dirty="0"/>
              <a:t> de puissance et </a:t>
            </a:r>
            <a:r>
              <a:rPr lang="en-GB" sz="2400" dirty="0" err="1"/>
              <a:t>contrôle</a:t>
            </a:r>
            <a:r>
              <a:rPr lang="en-GB" sz="2400" dirty="0" smtClean="0"/>
              <a:t>.</a:t>
            </a:r>
          </a:p>
          <a:p>
            <a:pPr lvl="1" algn="just"/>
            <a:r>
              <a:rPr lang="en-GB" sz="2400" u="sng" dirty="0"/>
              <a:t>Services</a:t>
            </a:r>
            <a:r>
              <a:rPr lang="en-GB" sz="2400" dirty="0"/>
              <a:t> : Maintenances correctives, </a:t>
            </a:r>
            <a:r>
              <a:rPr lang="en-GB" sz="2400" dirty="0" err="1" smtClean="0"/>
              <a:t>préventives</a:t>
            </a:r>
            <a:r>
              <a:rPr lang="en-GB" sz="2400" dirty="0" smtClean="0"/>
              <a:t>, S.L.I..</a:t>
            </a:r>
            <a:endParaRPr lang="en-GB" sz="2800" dirty="0" smtClean="0"/>
          </a:p>
          <a:p>
            <a:pPr algn="just"/>
            <a:r>
              <a:rPr lang="en-GB" b="1" u="sng" dirty="0" smtClean="0"/>
              <a:t>CLIENTS (B to B) </a:t>
            </a:r>
            <a:r>
              <a:rPr lang="en-GB" dirty="0" smtClean="0"/>
              <a:t>: </a:t>
            </a:r>
            <a:r>
              <a:rPr lang="en-GB" dirty="0" err="1"/>
              <a:t>F</a:t>
            </a:r>
            <a:r>
              <a:rPr lang="en-GB" dirty="0" err="1" smtClean="0"/>
              <a:t>erroviaires</a:t>
            </a:r>
            <a:r>
              <a:rPr lang="en-GB" dirty="0" smtClean="0"/>
              <a:t>, industries, marines.</a:t>
            </a:r>
            <a:endParaRPr lang="en-GB" dirty="0" smtClean="0"/>
          </a:p>
          <a:p>
            <a:pPr algn="just"/>
            <a:r>
              <a:rPr lang="en-GB" b="1" u="sng" dirty="0" smtClean="0"/>
              <a:t>MARCHES</a:t>
            </a:r>
            <a:r>
              <a:rPr lang="en-GB" dirty="0" smtClean="0"/>
              <a:t> : </a:t>
            </a:r>
            <a:r>
              <a:rPr lang="en-GB" b="1" dirty="0" smtClean="0"/>
              <a:t>15-20 </a:t>
            </a:r>
            <a:r>
              <a:rPr lang="en-GB" b="1" dirty="0" err="1"/>
              <a:t>Mrds</a:t>
            </a:r>
            <a:r>
              <a:rPr lang="en-GB" b="1" dirty="0"/>
              <a:t> </a:t>
            </a:r>
            <a:r>
              <a:rPr lang="en-GB" b="1" dirty="0" smtClean="0"/>
              <a:t>EUROS, </a:t>
            </a:r>
            <a:r>
              <a:rPr lang="en-GB" b="1" dirty="0" err="1" smtClean="0"/>
              <a:t>contrats</a:t>
            </a:r>
            <a:r>
              <a:rPr lang="en-GB" b="1" dirty="0" smtClean="0"/>
              <a:t> multi </a:t>
            </a:r>
            <a:r>
              <a:rPr lang="en-GB" b="1" dirty="0" err="1" smtClean="0"/>
              <a:t>annuels</a:t>
            </a:r>
            <a:r>
              <a:rPr lang="en-GB" b="1" dirty="0"/>
              <a:t> </a:t>
            </a:r>
            <a:r>
              <a:rPr lang="en-GB" b="1" dirty="0" smtClean="0"/>
              <a:t>de 10K€/an à 15 Mio €/an.</a:t>
            </a:r>
            <a:endParaRPr lang="en-GB" b="1" dirty="0"/>
          </a:p>
          <a:p>
            <a:pPr algn="just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05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87287"/>
            <a:ext cx="7514059" cy="486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IRAN carrefour des civilisations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4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59146" y="5858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Donnees</a:t>
            </a:r>
            <a:r>
              <a:rPr lang="fr-FR" dirty="0" smtClean="0"/>
              <a:t> pays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89813" y="1740761"/>
            <a:ext cx="8214635" cy="3992495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sz="3600" dirty="0" smtClean="0">
                <a:solidFill>
                  <a:schemeClr val="tx1"/>
                </a:solidFill>
                <a:effectLst/>
              </a:rPr>
              <a:t>1,74 Millions Km2.</a:t>
            </a:r>
          </a:p>
          <a:p>
            <a:pPr algn="just"/>
            <a:r>
              <a:rPr lang="en-GB" sz="3600" dirty="0" smtClean="0"/>
              <a:t>77 Mio peoples  ; 70% &lt; 30 year.</a:t>
            </a:r>
            <a:endParaRPr lang="en-GB" sz="3600" dirty="0"/>
          </a:p>
          <a:p>
            <a:pPr algn="just"/>
            <a:r>
              <a:rPr lang="en-GB" sz="3600" dirty="0" smtClean="0"/>
              <a:t>PIB  331 </a:t>
            </a:r>
            <a:r>
              <a:rPr lang="en-GB" sz="3600" dirty="0" err="1" smtClean="0"/>
              <a:t>mrds</a:t>
            </a:r>
            <a:r>
              <a:rPr lang="en-GB" sz="3600" dirty="0" smtClean="0"/>
              <a:t> USD (29th, 2010).</a:t>
            </a:r>
          </a:p>
          <a:p>
            <a:pPr algn="just"/>
            <a:r>
              <a:rPr lang="en-GB" sz="3600" dirty="0" smtClean="0"/>
              <a:t>GBP / </a:t>
            </a:r>
            <a:r>
              <a:rPr lang="en-GB" sz="3600" dirty="0" err="1" smtClean="0"/>
              <a:t>personne</a:t>
            </a:r>
            <a:r>
              <a:rPr lang="en-GB" sz="3600" dirty="0" smtClean="0"/>
              <a:t> = </a:t>
            </a:r>
            <a:r>
              <a:rPr lang="en-GB" sz="3600" dirty="0" smtClean="0"/>
              <a:t>4300 </a:t>
            </a:r>
            <a:r>
              <a:rPr lang="en-GB" sz="3600" dirty="0" smtClean="0"/>
              <a:t>USD</a:t>
            </a:r>
          </a:p>
          <a:p>
            <a:pPr algn="just"/>
            <a:r>
              <a:rPr lang="en-GB" sz="3600" dirty="0" err="1" smtClean="0"/>
              <a:t>Petrole</a:t>
            </a:r>
            <a:r>
              <a:rPr lang="en-GB" sz="3600" dirty="0" smtClean="0"/>
              <a:t> </a:t>
            </a:r>
            <a:r>
              <a:rPr lang="en-GB" sz="3600" dirty="0" err="1" smtClean="0"/>
              <a:t>gaz</a:t>
            </a:r>
            <a:r>
              <a:rPr lang="en-GB" sz="3600" dirty="0" smtClean="0"/>
              <a:t> 80%, industries services 10%, agriculture 10%. </a:t>
            </a:r>
          </a:p>
        </p:txBody>
      </p:sp>
    </p:spTree>
    <p:extLst>
      <p:ext uri="{BB962C8B-B14F-4D97-AF65-F5344CB8AC3E}">
        <p14:creationId xmlns:p14="http://schemas.microsoft.com/office/powerpoint/2010/main" val="9139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59146" y="5858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FOCUS - PETROLE GAZ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89813" y="1740761"/>
            <a:ext cx="8214635" cy="3992495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sz="3600" dirty="0" smtClean="0">
                <a:solidFill>
                  <a:schemeClr val="tx1"/>
                </a:solidFill>
                <a:effectLst/>
              </a:rPr>
              <a:t>OPEP = 75 % du </a:t>
            </a:r>
            <a:r>
              <a:rPr lang="en-GB" sz="3600" dirty="0" err="1" smtClean="0">
                <a:solidFill>
                  <a:schemeClr val="tx1"/>
                </a:solidFill>
                <a:effectLst/>
              </a:rPr>
              <a:t>petrole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  <a:effectLst/>
              </a:rPr>
              <a:t>mondiale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en-GB" sz="3600" dirty="0" smtClean="0">
                <a:solidFill>
                  <a:schemeClr val="tx1"/>
                </a:solidFill>
                <a:effectLst/>
              </a:rPr>
              <a:t>Reserve OPEP en </a:t>
            </a:r>
            <a:r>
              <a:rPr lang="en-GB" sz="3600" dirty="0" err="1" smtClean="0">
                <a:solidFill>
                  <a:schemeClr val="tx1"/>
                </a:solidFill>
                <a:effectLst/>
              </a:rPr>
              <a:t>Mrds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 de </a:t>
            </a:r>
            <a:r>
              <a:rPr lang="en-GB" sz="3600" dirty="0" err="1" smtClean="0">
                <a:solidFill>
                  <a:schemeClr val="tx1"/>
                </a:solidFill>
                <a:effectLst/>
              </a:rPr>
              <a:t>Barils</a:t>
            </a:r>
            <a:r>
              <a:rPr lang="en-GB" sz="3600" dirty="0" smtClean="0">
                <a:solidFill>
                  <a:schemeClr val="tx1"/>
                </a:solidFill>
                <a:effectLst/>
              </a:rPr>
              <a:t> (2004).</a:t>
            </a:r>
          </a:p>
          <a:p>
            <a:pPr algn="just"/>
            <a:endParaRPr lang="en-GB" sz="3600" dirty="0"/>
          </a:p>
          <a:p>
            <a:pPr algn="just"/>
            <a:endParaRPr lang="en-GB" sz="3600" dirty="0" smtClean="0">
              <a:solidFill>
                <a:schemeClr val="tx1"/>
              </a:solidFill>
              <a:effectLst/>
            </a:endParaRPr>
          </a:p>
          <a:p>
            <a:pPr algn="just"/>
            <a:r>
              <a:rPr lang="en-GB" sz="3600" dirty="0" smtClean="0"/>
              <a:t>3 </a:t>
            </a:r>
            <a:r>
              <a:rPr lang="en-GB" sz="3600" dirty="0" err="1" smtClean="0"/>
              <a:t>cies</a:t>
            </a:r>
            <a:r>
              <a:rPr lang="en-GB" sz="3600" dirty="0" smtClean="0"/>
              <a:t> </a:t>
            </a:r>
            <a:r>
              <a:rPr lang="en-GB" sz="3600" dirty="0" err="1" smtClean="0"/>
              <a:t>petrolieres</a:t>
            </a:r>
            <a:r>
              <a:rPr lang="en-GB" sz="3600" dirty="0" smtClean="0"/>
              <a:t> </a:t>
            </a:r>
            <a:r>
              <a:rPr lang="en-GB" sz="3600" dirty="0" err="1" smtClean="0"/>
              <a:t>dans</a:t>
            </a:r>
            <a:r>
              <a:rPr lang="en-GB" sz="3600" dirty="0" smtClean="0"/>
              <a:t> top 5 CA </a:t>
            </a:r>
            <a:r>
              <a:rPr lang="en-GB" sz="3600" dirty="0" err="1" smtClean="0"/>
              <a:t>Mrds</a:t>
            </a:r>
            <a:r>
              <a:rPr lang="en-GB" sz="3600" dirty="0" smtClean="0"/>
              <a:t> USD (SHELL 378-EXXON 354-BP 308).</a:t>
            </a:r>
            <a:endParaRPr lang="en-GB" sz="36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94560"/>
              </p:ext>
            </p:extLst>
          </p:nvPr>
        </p:nvGraphicFramePr>
        <p:xfrm>
          <a:off x="457200" y="3353550"/>
          <a:ext cx="8229599" cy="1019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096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dirty="0">
                          <a:effectLst/>
                        </a:rPr>
                        <a:t>Abou </a:t>
                      </a:r>
                      <a:r>
                        <a:rPr lang="fr-FR" sz="1500" u="none" strike="noStrike" dirty="0" err="1">
                          <a:effectLst/>
                        </a:rPr>
                        <a:t>Dabi</a:t>
                      </a:r>
                      <a:r>
                        <a:rPr lang="fr-FR" sz="1500" u="none" strike="noStrike" dirty="0">
                          <a:effectLst/>
                        </a:rPr>
                        <a:t> </a:t>
                      </a:r>
                      <a:endParaRPr lang="fr-F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Dubaï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baseline="0" dirty="0">
                          <a:effectLst/>
                        </a:rPr>
                        <a:t>Iran </a:t>
                      </a:r>
                      <a:endParaRPr lang="fr-FR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Irak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Koweït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Arabie saoudite 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Venezuela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</a:tr>
              <a:tr h="2507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92,2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4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baseline="0" dirty="0">
                          <a:effectLst/>
                        </a:rPr>
                        <a:t>132</a:t>
                      </a:r>
                      <a:endParaRPr lang="fr-FR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115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99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259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78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</a:tr>
              <a:tr h="2588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12%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1%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 baseline="0" dirty="0">
                          <a:effectLst/>
                        </a:rPr>
                        <a:t>17%</a:t>
                      </a:r>
                      <a:endParaRPr lang="fr-FR" sz="15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15%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13%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>
                          <a:effectLst/>
                        </a:rPr>
                        <a:t>33%</a:t>
                      </a:r>
                      <a:endParaRPr lang="fr-FR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u="none" strike="noStrike" dirty="0">
                          <a:effectLst/>
                        </a:rPr>
                        <a:t>10%</a:t>
                      </a:r>
                      <a:endParaRPr lang="fr-F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9" marR="8089" marT="808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7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1169" y="14029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VERTEA – 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455251" y="1133990"/>
            <a:ext cx="8214635" cy="503131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b="1" u="sng" dirty="0" err="1" smtClean="0"/>
              <a:t>Expertises</a:t>
            </a:r>
            <a:r>
              <a:rPr lang="en-GB" b="1" u="sng" dirty="0" smtClean="0"/>
              <a:t> techniques / </a:t>
            </a:r>
            <a:r>
              <a:rPr lang="en-GB" b="1" u="sng" dirty="0" err="1" smtClean="0"/>
              <a:t>commerciales</a:t>
            </a:r>
            <a:r>
              <a:rPr lang="en-GB" b="1" u="sng" dirty="0" smtClean="0"/>
              <a:t> </a:t>
            </a:r>
            <a:r>
              <a:rPr lang="en-GB" dirty="0" smtClean="0"/>
              <a:t>:</a:t>
            </a:r>
          </a:p>
          <a:p>
            <a:pPr lvl="1" algn="just"/>
            <a:r>
              <a:rPr lang="en-GB" dirty="0" smtClean="0"/>
              <a:t>Prescription : </a:t>
            </a:r>
            <a:r>
              <a:rPr lang="en-GB" dirty="0" err="1" smtClean="0"/>
              <a:t>Expertises</a:t>
            </a:r>
            <a:r>
              <a:rPr lang="en-GB" dirty="0" smtClean="0"/>
              <a:t> clients variables.</a:t>
            </a:r>
            <a:endParaRPr lang="en-GB" dirty="0"/>
          </a:p>
          <a:p>
            <a:pPr lvl="1" algn="just"/>
            <a:r>
              <a:rPr lang="en-GB" dirty="0" err="1" smtClean="0"/>
              <a:t>O</a:t>
            </a:r>
            <a:r>
              <a:rPr lang="en-GB" dirty="0" err="1" smtClean="0"/>
              <a:t>pération</a:t>
            </a:r>
            <a:r>
              <a:rPr lang="en-GB" dirty="0" err="1" smtClean="0"/>
              <a:t>s</a:t>
            </a:r>
            <a:r>
              <a:rPr lang="en-GB" dirty="0" smtClean="0"/>
              <a:t> : </a:t>
            </a:r>
            <a:r>
              <a:rPr lang="en-GB" dirty="0" err="1" smtClean="0"/>
              <a:t>Capacités</a:t>
            </a:r>
            <a:r>
              <a:rPr lang="en-GB" dirty="0" smtClean="0"/>
              <a:t> clients variables.</a:t>
            </a:r>
          </a:p>
          <a:p>
            <a:pPr lvl="1" algn="just"/>
            <a:r>
              <a:rPr lang="en-GB" dirty="0"/>
              <a:t>prime au primo </a:t>
            </a:r>
            <a:r>
              <a:rPr lang="en-GB" dirty="0" err="1" smtClean="0"/>
              <a:t>accedant</a:t>
            </a:r>
            <a:r>
              <a:rPr lang="en-GB" smtClean="0"/>
              <a:t>.</a:t>
            </a:r>
            <a:endParaRPr lang="en-GB" dirty="0" smtClean="0"/>
          </a:p>
          <a:p>
            <a:r>
              <a:rPr lang="en-GB" b="1" u="sng" dirty="0" err="1" smtClean="0"/>
              <a:t>Partenariats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fournisseurs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occidentaux</a:t>
            </a:r>
            <a:r>
              <a:rPr lang="en-GB" dirty="0" smtClean="0"/>
              <a:t> : </a:t>
            </a:r>
          </a:p>
          <a:p>
            <a:pPr lvl="1"/>
            <a:r>
              <a:rPr lang="en-GB" dirty="0" err="1" smtClean="0"/>
              <a:t>Eviter</a:t>
            </a:r>
            <a:r>
              <a:rPr lang="en-GB" dirty="0" smtClean="0"/>
              <a:t> le “</a:t>
            </a:r>
            <a:r>
              <a:rPr lang="en-GB" u="sng" dirty="0" smtClean="0"/>
              <a:t>direct sourcing</a:t>
            </a:r>
            <a:r>
              <a:rPr lang="en-GB" dirty="0" smtClean="0"/>
              <a:t>” client.</a:t>
            </a:r>
          </a:p>
          <a:p>
            <a:pPr lvl="1"/>
            <a:r>
              <a:rPr lang="en-GB" dirty="0" smtClean="0"/>
              <a:t>Engagement </a:t>
            </a:r>
            <a:r>
              <a:rPr lang="en-GB" dirty="0" err="1" smtClean="0"/>
              <a:t>partenaires</a:t>
            </a:r>
            <a:r>
              <a:rPr lang="en-GB" dirty="0" smtClean="0"/>
              <a:t> </a:t>
            </a:r>
            <a:r>
              <a:rPr lang="en-GB" dirty="0" err="1" smtClean="0"/>
              <a:t>fournisseurs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b="1" u="sng" dirty="0" err="1" smtClean="0"/>
              <a:t>Réglementations</a:t>
            </a:r>
            <a:r>
              <a:rPr lang="en-GB" b="1" u="sng" dirty="0" smtClean="0"/>
              <a:t> </a:t>
            </a:r>
            <a:r>
              <a:rPr lang="en-GB" dirty="0" smtClean="0"/>
              <a:t>: </a:t>
            </a:r>
          </a:p>
          <a:p>
            <a:pPr lvl="1"/>
            <a:r>
              <a:rPr lang="en-GB" dirty="0" err="1" smtClean="0"/>
              <a:t>Financières</a:t>
            </a:r>
            <a:r>
              <a:rPr lang="en-GB" dirty="0" smtClean="0"/>
              <a:t>, export : </a:t>
            </a:r>
            <a:r>
              <a:rPr lang="en-GB" u="sng" dirty="0" smtClean="0"/>
              <a:t>A</a:t>
            </a:r>
            <a:r>
              <a:rPr lang="en-GB" u="sng" dirty="0"/>
              <a:t> </a:t>
            </a:r>
            <a:r>
              <a:rPr lang="en-GB" u="sng" dirty="0" err="1" smtClean="0"/>
              <a:t>étudier</a:t>
            </a:r>
            <a:r>
              <a:rPr lang="en-GB" dirty="0" smtClean="0"/>
              <a:t>, aide </a:t>
            </a:r>
            <a:r>
              <a:rPr lang="en-GB" dirty="0" err="1" smtClean="0"/>
              <a:t>organismes</a:t>
            </a:r>
            <a:r>
              <a:rPr lang="en-GB" dirty="0" smtClean="0"/>
              <a:t> publics </a:t>
            </a:r>
            <a:r>
              <a:rPr lang="en-GB" dirty="0" err="1" smtClean="0"/>
              <a:t>privés</a:t>
            </a:r>
            <a:r>
              <a:rPr lang="en-GB" dirty="0" smtClean="0"/>
              <a:t>.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 smtClean="0"/>
          </a:p>
          <a:p>
            <a:pPr algn="just"/>
            <a:endParaRPr lang="en-GB" sz="3600" dirty="0" smtClean="0"/>
          </a:p>
          <a:p>
            <a:pPr algn="just"/>
            <a:endParaRPr lang="en-GB" sz="3600" dirty="0" smtClean="0"/>
          </a:p>
          <a:p>
            <a:pPr algn="just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4311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24" descr="map of the world"/>
          <p:cNvGrpSpPr>
            <a:grpSpLocks/>
          </p:cNvGrpSpPr>
          <p:nvPr/>
        </p:nvGrpSpPr>
        <p:grpSpPr bwMode="auto">
          <a:xfrm>
            <a:off x="380554" y="1669327"/>
            <a:ext cx="8655942" cy="3919396"/>
            <a:chOff x="204" y="804"/>
            <a:chExt cx="6316" cy="2964"/>
          </a:xfrm>
        </p:grpSpPr>
        <p:sp>
          <p:nvSpPr>
            <p:cNvPr id="11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>
                <a:gd name="T0" fmla="*/ 2464 w 7316"/>
                <a:gd name="T1" fmla="*/ 3408 h 3408"/>
                <a:gd name="T2" fmla="*/ 2464 w 7316"/>
                <a:gd name="T3" fmla="*/ 0 h 3408"/>
                <a:gd name="T4" fmla="*/ 4624 w 7316"/>
                <a:gd name="T5" fmla="*/ 0 h 3408"/>
                <a:gd name="T6" fmla="*/ 4624 w 7316"/>
                <a:gd name="T7" fmla="*/ 3408 h 3408"/>
                <a:gd name="T8" fmla="*/ 2464 w 7316"/>
                <a:gd name="T9" fmla="*/ 340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1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" name="Group 328"/>
            <p:cNvGrpSpPr>
              <a:grpSpLocks/>
            </p:cNvGrpSpPr>
            <p:nvPr/>
          </p:nvGrpSpPr>
          <p:grpSpPr bwMode="auto">
            <a:xfrm>
              <a:off x="3422" y="809"/>
              <a:ext cx="2328" cy="2959"/>
              <a:chOff x="3039" y="384"/>
              <a:chExt cx="2697" cy="3426"/>
            </a:xfrm>
          </p:grpSpPr>
          <p:sp>
            <p:nvSpPr>
              <p:cNvPr id="141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2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3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4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" name="Group 334"/>
            <p:cNvGrpSpPr>
              <a:grpSpLocks/>
            </p:cNvGrpSpPr>
            <p:nvPr/>
          </p:nvGrpSpPr>
          <p:grpSpPr bwMode="auto">
            <a:xfrm flipH="1">
              <a:off x="759" y="804"/>
              <a:ext cx="2328" cy="2959"/>
              <a:chOff x="3039" y="384"/>
              <a:chExt cx="2697" cy="3426"/>
            </a:xfrm>
          </p:grpSpPr>
          <p:sp>
            <p:nvSpPr>
              <p:cNvPr id="136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0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3408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9" name="Group 340"/>
            <p:cNvGrpSpPr>
              <a:grpSpLocks/>
            </p:cNvGrpSpPr>
            <p:nvPr/>
          </p:nvGrpSpPr>
          <p:grpSpPr bwMode="auto">
            <a:xfrm>
              <a:off x="948" y="939"/>
              <a:ext cx="4641" cy="1118"/>
              <a:chOff x="174" y="534"/>
              <a:chExt cx="5376" cy="1295"/>
            </a:xfrm>
          </p:grpSpPr>
          <p:sp>
            <p:nvSpPr>
              <p:cNvPr id="131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2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3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" name="Group 346"/>
            <p:cNvGrpSpPr>
              <a:grpSpLocks/>
            </p:cNvGrpSpPr>
            <p:nvPr/>
          </p:nvGrpSpPr>
          <p:grpSpPr bwMode="auto">
            <a:xfrm flipV="1">
              <a:off x="935" y="2487"/>
              <a:ext cx="4641" cy="1119"/>
              <a:chOff x="174" y="534"/>
              <a:chExt cx="5376" cy="1295"/>
            </a:xfrm>
          </p:grpSpPr>
          <p:sp>
            <p:nvSpPr>
              <p:cNvPr id="126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>
                  <a:gd name="T0" fmla="*/ 0 w 5034"/>
                  <a:gd name="T1" fmla="*/ 0 h 221"/>
                  <a:gd name="T2" fmla="*/ 5034 w 5034"/>
                  <a:gd name="T3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7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>
                  <a:gd name="T0" fmla="*/ 0 w 5376"/>
                  <a:gd name="T1" fmla="*/ 0 h 113"/>
                  <a:gd name="T2" fmla="*/ 5376 w 5376"/>
                  <a:gd name="T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8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>
                  <a:gd name="T0" fmla="*/ 0 w 4506"/>
                  <a:gd name="T1" fmla="*/ 0 h 253"/>
                  <a:gd name="T2" fmla="*/ 4506 w 4506"/>
                  <a:gd name="T3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9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>
                  <a:gd name="T0" fmla="*/ 0 w 3810"/>
                  <a:gd name="T1" fmla="*/ 0 h 294"/>
                  <a:gd name="T2" fmla="*/ 3810 w 3810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0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>
                  <a:gd name="T0" fmla="*/ 0 w 2952"/>
                  <a:gd name="T1" fmla="*/ 0 h 198"/>
                  <a:gd name="T2" fmla="*/ 2952 w 2952"/>
                  <a:gd name="T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14999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1" name="Group 352"/>
            <p:cNvGrpSpPr>
              <a:grpSpLocks/>
            </p:cNvGrpSpPr>
            <p:nvPr/>
          </p:nvGrpSpPr>
          <p:grpSpPr bwMode="auto">
            <a:xfrm>
              <a:off x="1064" y="849"/>
              <a:ext cx="4467" cy="2903"/>
              <a:chOff x="352" y="440"/>
              <a:chExt cx="5174" cy="3361"/>
            </a:xfrm>
          </p:grpSpPr>
          <p:sp>
            <p:nvSpPr>
              <p:cNvPr id="22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>
                  <a:gd name="T0" fmla="*/ 288 w 588"/>
                  <a:gd name="T1" fmla="*/ 22 h 534"/>
                  <a:gd name="T2" fmla="*/ 332 w 588"/>
                  <a:gd name="T3" fmla="*/ 28 h 534"/>
                  <a:gd name="T4" fmla="*/ 320 w 588"/>
                  <a:gd name="T5" fmla="*/ 60 h 534"/>
                  <a:gd name="T6" fmla="*/ 366 w 588"/>
                  <a:gd name="T7" fmla="*/ 114 h 534"/>
                  <a:gd name="T8" fmla="*/ 390 w 588"/>
                  <a:gd name="T9" fmla="*/ 130 h 534"/>
                  <a:gd name="T10" fmla="*/ 404 w 588"/>
                  <a:gd name="T11" fmla="*/ 66 h 534"/>
                  <a:gd name="T12" fmla="*/ 418 w 588"/>
                  <a:gd name="T13" fmla="*/ 0 h 534"/>
                  <a:gd name="T14" fmla="*/ 450 w 588"/>
                  <a:gd name="T15" fmla="*/ 62 h 534"/>
                  <a:gd name="T16" fmla="*/ 470 w 588"/>
                  <a:gd name="T17" fmla="*/ 94 h 534"/>
                  <a:gd name="T18" fmla="*/ 502 w 588"/>
                  <a:gd name="T19" fmla="*/ 166 h 534"/>
                  <a:gd name="T20" fmla="*/ 534 w 588"/>
                  <a:gd name="T21" fmla="*/ 202 h 534"/>
                  <a:gd name="T22" fmla="*/ 550 w 588"/>
                  <a:gd name="T23" fmla="*/ 224 h 534"/>
                  <a:gd name="T24" fmla="*/ 582 w 588"/>
                  <a:gd name="T25" fmla="*/ 272 h 534"/>
                  <a:gd name="T26" fmla="*/ 576 w 588"/>
                  <a:gd name="T27" fmla="*/ 390 h 534"/>
                  <a:gd name="T28" fmla="*/ 546 w 588"/>
                  <a:gd name="T29" fmla="*/ 454 h 534"/>
                  <a:gd name="T30" fmla="*/ 536 w 588"/>
                  <a:gd name="T31" fmla="*/ 478 h 534"/>
                  <a:gd name="T32" fmla="*/ 508 w 588"/>
                  <a:gd name="T33" fmla="*/ 512 h 534"/>
                  <a:gd name="T34" fmla="*/ 482 w 588"/>
                  <a:gd name="T35" fmla="*/ 534 h 534"/>
                  <a:gd name="T36" fmla="*/ 450 w 588"/>
                  <a:gd name="T37" fmla="*/ 530 h 534"/>
                  <a:gd name="T38" fmla="*/ 402 w 588"/>
                  <a:gd name="T39" fmla="*/ 510 h 534"/>
                  <a:gd name="T40" fmla="*/ 390 w 588"/>
                  <a:gd name="T41" fmla="*/ 476 h 534"/>
                  <a:gd name="T42" fmla="*/ 360 w 588"/>
                  <a:gd name="T43" fmla="*/ 480 h 534"/>
                  <a:gd name="T44" fmla="*/ 362 w 588"/>
                  <a:gd name="T45" fmla="*/ 424 h 534"/>
                  <a:gd name="T46" fmla="*/ 360 w 588"/>
                  <a:gd name="T47" fmla="*/ 422 h 534"/>
                  <a:gd name="T48" fmla="*/ 338 w 588"/>
                  <a:gd name="T49" fmla="*/ 454 h 534"/>
                  <a:gd name="T50" fmla="*/ 322 w 588"/>
                  <a:gd name="T51" fmla="*/ 428 h 534"/>
                  <a:gd name="T52" fmla="*/ 268 w 588"/>
                  <a:gd name="T53" fmla="*/ 398 h 534"/>
                  <a:gd name="T54" fmla="*/ 186 w 588"/>
                  <a:gd name="T55" fmla="*/ 416 h 534"/>
                  <a:gd name="T56" fmla="*/ 162 w 588"/>
                  <a:gd name="T57" fmla="*/ 442 h 534"/>
                  <a:gd name="T58" fmla="*/ 128 w 588"/>
                  <a:gd name="T59" fmla="*/ 440 h 534"/>
                  <a:gd name="T60" fmla="*/ 82 w 588"/>
                  <a:gd name="T61" fmla="*/ 466 h 534"/>
                  <a:gd name="T62" fmla="*/ 52 w 588"/>
                  <a:gd name="T63" fmla="*/ 414 h 534"/>
                  <a:gd name="T64" fmla="*/ 8 w 588"/>
                  <a:gd name="T65" fmla="*/ 314 h 534"/>
                  <a:gd name="T66" fmla="*/ 0 w 588"/>
                  <a:gd name="T67" fmla="*/ 258 h 534"/>
                  <a:gd name="T68" fmla="*/ 40 w 588"/>
                  <a:gd name="T69" fmla="*/ 186 h 534"/>
                  <a:gd name="T70" fmla="*/ 116 w 588"/>
                  <a:gd name="T71" fmla="*/ 140 h 534"/>
                  <a:gd name="T72" fmla="*/ 140 w 588"/>
                  <a:gd name="T73" fmla="*/ 124 h 534"/>
                  <a:gd name="T74" fmla="*/ 146 w 588"/>
                  <a:gd name="T75" fmla="*/ 114 h 534"/>
                  <a:gd name="T76" fmla="*/ 168 w 588"/>
                  <a:gd name="T77" fmla="*/ 68 h 534"/>
                  <a:gd name="T78" fmla="*/ 208 w 588"/>
                  <a:gd name="T79" fmla="*/ 84 h 534"/>
                  <a:gd name="T80" fmla="*/ 234 w 588"/>
                  <a:gd name="T81" fmla="*/ 70 h 534"/>
                  <a:gd name="T82" fmla="*/ 236 w 588"/>
                  <a:gd name="T83" fmla="*/ 38 h 534"/>
                  <a:gd name="T84" fmla="*/ 264 w 588"/>
                  <a:gd name="T85" fmla="*/ 24 h 534"/>
                  <a:gd name="T86" fmla="*/ 270 w 588"/>
                  <a:gd name="T87" fmla="*/ 12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>
                  <a:gd name="T0" fmla="*/ 4 w 61"/>
                  <a:gd name="T1" fmla="*/ 24 h 78"/>
                  <a:gd name="T2" fmla="*/ 32 w 61"/>
                  <a:gd name="T3" fmla="*/ 28 h 78"/>
                  <a:gd name="T4" fmla="*/ 52 w 61"/>
                  <a:gd name="T5" fmla="*/ 0 h 78"/>
                  <a:gd name="T6" fmla="*/ 56 w 61"/>
                  <a:gd name="T7" fmla="*/ 18 h 78"/>
                  <a:gd name="T8" fmla="*/ 26 w 61"/>
                  <a:gd name="T9" fmla="*/ 78 h 78"/>
                  <a:gd name="T10" fmla="*/ 16 w 61"/>
                  <a:gd name="T11" fmla="*/ 54 h 78"/>
                  <a:gd name="T12" fmla="*/ 0 w 61"/>
                  <a:gd name="T13" fmla="*/ 30 h 78"/>
                  <a:gd name="T14" fmla="*/ 4 w 61"/>
                  <a:gd name="T15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>
                  <a:gd name="T0" fmla="*/ 75 w 113"/>
                  <a:gd name="T1" fmla="*/ 0 h 152"/>
                  <a:gd name="T2" fmla="*/ 95 w 113"/>
                  <a:gd name="T3" fmla="*/ 12 h 152"/>
                  <a:gd name="T4" fmla="*/ 113 w 113"/>
                  <a:gd name="T5" fmla="*/ 18 h 152"/>
                  <a:gd name="T6" fmla="*/ 83 w 113"/>
                  <a:gd name="T7" fmla="*/ 64 h 152"/>
                  <a:gd name="T8" fmla="*/ 79 w 113"/>
                  <a:gd name="T9" fmla="*/ 76 h 152"/>
                  <a:gd name="T10" fmla="*/ 67 w 113"/>
                  <a:gd name="T11" fmla="*/ 84 h 152"/>
                  <a:gd name="T12" fmla="*/ 53 w 113"/>
                  <a:gd name="T13" fmla="*/ 120 h 152"/>
                  <a:gd name="T14" fmla="*/ 49 w 113"/>
                  <a:gd name="T15" fmla="*/ 132 h 152"/>
                  <a:gd name="T16" fmla="*/ 31 w 113"/>
                  <a:gd name="T17" fmla="*/ 138 h 152"/>
                  <a:gd name="T18" fmla="*/ 17 w 113"/>
                  <a:gd name="T19" fmla="*/ 152 h 152"/>
                  <a:gd name="T20" fmla="*/ 21 w 113"/>
                  <a:gd name="T21" fmla="*/ 138 h 152"/>
                  <a:gd name="T22" fmla="*/ 7 w 113"/>
                  <a:gd name="T23" fmla="*/ 126 h 152"/>
                  <a:gd name="T24" fmla="*/ 41 w 113"/>
                  <a:gd name="T25" fmla="*/ 68 h 152"/>
                  <a:gd name="T26" fmla="*/ 75 w 113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>
                  <a:gd name="T0" fmla="*/ 62 w 97"/>
                  <a:gd name="T1" fmla="*/ 97 h 139"/>
                  <a:gd name="T2" fmla="*/ 60 w 97"/>
                  <a:gd name="T3" fmla="*/ 117 h 139"/>
                  <a:gd name="T4" fmla="*/ 48 w 97"/>
                  <a:gd name="T5" fmla="*/ 125 h 139"/>
                  <a:gd name="T6" fmla="*/ 34 w 97"/>
                  <a:gd name="T7" fmla="*/ 135 h 139"/>
                  <a:gd name="T8" fmla="*/ 36 w 97"/>
                  <a:gd name="T9" fmla="*/ 111 h 139"/>
                  <a:gd name="T10" fmla="*/ 24 w 97"/>
                  <a:gd name="T11" fmla="*/ 103 h 139"/>
                  <a:gd name="T12" fmla="*/ 24 w 97"/>
                  <a:gd name="T13" fmla="*/ 85 h 139"/>
                  <a:gd name="T14" fmla="*/ 32 w 97"/>
                  <a:gd name="T15" fmla="*/ 73 h 139"/>
                  <a:gd name="T16" fmla="*/ 12 w 97"/>
                  <a:gd name="T17" fmla="*/ 27 h 139"/>
                  <a:gd name="T18" fmla="*/ 0 w 97"/>
                  <a:gd name="T19" fmla="*/ 3 h 139"/>
                  <a:gd name="T20" fmla="*/ 18 w 97"/>
                  <a:gd name="T21" fmla="*/ 9 h 139"/>
                  <a:gd name="T22" fmla="*/ 30 w 97"/>
                  <a:gd name="T23" fmla="*/ 33 h 139"/>
                  <a:gd name="T24" fmla="*/ 50 w 97"/>
                  <a:gd name="T25" fmla="*/ 57 h 139"/>
                  <a:gd name="T26" fmla="*/ 56 w 97"/>
                  <a:gd name="T27" fmla="*/ 73 h 139"/>
                  <a:gd name="T28" fmla="*/ 76 w 97"/>
                  <a:gd name="T29" fmla="*/ 61 h 139"/>
                  <a:gd name="T30" fmla="*/ 66 w 97"/>
                  <a:gd name="T31" fmla="*/ 87 h 139"/>
                  <a:gd name="T32" fmla="*/ 68 w 97"/>
                  <a:gd name="T33" fmla="*/ 93 h 139"/>
                  <a:gd name="T34" fmla="*/ 62 w 97"/>
                  <a:gd name="T35" fmla="*/ 9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>
                  <a:gd name="T0" fmla="*/ 9 w 49"/>
                  <a:gd name="T1" fmla="*/ 5 h 57"/>
                  <a:gd name="T2" fmla="*/ 1 w 49"/>
                  <a:gd name="T3" fmla="*/ 3 h 57"/>
                  <a:gd name="T4" fmla="*/ 7 w 49"/>
                  <a:gd name="T5" fmla="*/ 1 h 57"/>
                  <a:gd name="T6" fmla="*/ 17 w 49"/>
                  <a:gd name="T7" fmla="*/ 13 h 57"/>
                  <a:gd name="T8" fmla="*/ 23 w 49"/>
                  <a:gd name="T9" fmla="*/ 33 h 57"/>
                  <a:gd name="T10" fmla="*/ 41 w 49"/>
                  <a:gd name="T11" fmla="*/ 41 h 57"/>
                  <a:gd name="T12" fmla="*/ 31 w 49"/>
                  <a:gd name="T13" fmla="*/ 51 h 57"/>
                  <a:gd name="T14" fmla="*/ 19 w 49"/>
                  <a:gd name="T15" fmla="*/ 41 h 57"/>
                  <a:gd name="T16" fmla="*/ 11 w 49"/>
                  <a:gd name="T17" fmla="*/ 29 h 57"/>
                  <a:gd name="T18" fmla="*/ 7 w 49"/>
                  <a:gd name="T19" fmla="*/ 15 h 57"/>
                  <a:gd name="T20" fmla="*/ 9 w 49"/>
                  <a:gd name="T2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8 w 11"/>
                  <a:gd name="T3" fmla="*/ 13 h 13"/>
                  <a:gd name="T4" fmla="*/ 0 w 11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>
                  <a:gd name="T0" fmla="*/ 8 w 19"/>
                  <a:gd name="T1" fmla="*/ 0 h 16"/>
                  <a:gd name="T2" fmla="*/ 6 w 19"/>
                  <a:gd name="T3" fmla="*/ 16 h 16"/>
                  <a:gd name="T4" fmla="*/ 8 w 19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>
                  <a:gd name="T0" fmla="*/ 9 w 26"/>
                  <a:gd name="T1" fmla="*/ 0 h 12"/>
                  <a:gd name="T2" fmla="*/ 15 w 26"/>
                  <a:gd name="T3" fmla="*/ 12 h 12"/>
                  <a:gd name="T4" fmla="*/ 9 w 26"/>
                  <a:gd name="T5" fmla="*/ 10 h 12"/>
                  <a:gd name="T6" fmla="*/ 9 w 2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>
                  <a:gd name="T0" fmla="*/ 3 w 14"/>
                  <a:gd name="T1" fmla="*/ 6 h 14"/>
                  <a:gd name="T2" fmla="*/ 11 w 14"/>
                  <a:gd name="T3" fmla="*/ 14 h 14"/>
                  <a:gd name="T4" fmla="*/ 1 w 14"/>
                  <a:gd name="T5" fmla="*/ 12 h 14"/>
                  <a:gd name="T6" fmla="*/ 3 w 14"/>
                  <a:gd name="T7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>
                  <a:gd name="T0" fmla="*/ 11 w 22"/>
                  <a:gd name="T1" fmla="*/ 0 h 20"/>
                  <a:gd name="T2" fmla="*/ 9 w 22"/>
                  <a:gd name="T3" fmla="*/ 20 h 20"/>
                  <a:gd name="T4" fmla="*/ 11 w 2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>
                  <a:gd name="T0" fmla="*/ 2 w 22"/>
                  <a:gd name="T1" fmla="*/ 6 h 25"/>
                  <a:gd name="T2" fmla="*/ 22 w 22"/>
                  <a:gd name="T3" fmla="*/ 10 h 25"/>
                  <a:gd name="T4" fmla="*/ 2 w 22"/>
                  <a:gd name="T5" fmla="*/ 20 h 25"/>
                  <a:gd name="T6" fmla="*/ 2 w 22"/>
                  <a:gd name="T7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>
                  <a:gd name="T0" fmla="*/ 6 w 20"/>
                  <a:gd name="T1" fmla="*/ 18 h 18"/>
                  <a:gd name="T2" fmla="*/ 10 w 20"/>
                  <a:gd name="T3" fmla="*/ 0 h 18"/>
                  <a:gd name="T4" fmla="*/ 12 w 20"/>
                  <a:gd name="T5" fmla="*/ 18 h 18"/>
                  <a:gd name="T6" fmla="*/ 6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>
                  <a:gd name="T0" fmla="*/ 5 w 15"/>
                  <a:gd name="T1" fmla="*/ 11 h 23"/>
                  <a:gd name="T2" fmla="*/ 15 w 15"/>
                  <a:gd name="T3" fmla="*/ 5 h 23"/>
                  <a:gd name="T4" fmla="*/ 13 w 15"/>
                  <a:gd name="T5" fmla="*/ 17 h 23"/>
                  <a:gd name="T6" fmla="*/ 5 w 1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>
                  <a:gd name="T0" fmla="*/ 3 w 20"/>
                  <a:gd name="T1" fmla="*/ 13 h 23"/>
                  <a:gd name="T2" fmla="*/ 11 w 20"/>
                  <a:gd name="T3" fmla="*/ 3 h 23"/>
                  <a:gd name="T4" fmla="*/ 7 w 20"/>
                  <a:gd name="T5" fmla="*/ 19 h 23"/>
                  <a:gd name="T6" fmla="*/ 3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>
                  <a:gd name="T0" fmla="*/ 16 w 30"/>
                  <a:gd name="T1" fmla="*/ 33 h 42"/>
                  <a:gd name="T2" fmla="*/ 8 w 30"/>
                  <a:gd name="T3" fmla="*/ 21 h 42"/>
                  <a:gd name="T4" fmla="*/ 0 w 30"/>
                  <a:gd name="T5" fmla="*/ 9 h 42"/>
                  <a:gd name="T6" fmla="*/ 16 w 30"/>
                  <a:gd name="T7" fmla="*/ 3 h 42"/>
                  <a:gd name="T8" fmla="*/ 30 w 30"/>
                  <a:gd name="T9" fmla="*/ 23 h 42"/>
                  <a:gd name="T10" fmla="*/ 28 w 30"/>
                  <a:gd name="T11" fmla="*/ 31 h 42"/>
                  <a:gd name="T12" fmla="*/ 16 w 30"/>
                  <a:gd name="T13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>
                  <a:gd name="T0" fmla="*/ 15 w 25"/>
                  <a:gd name="T1" fmla="*/ 16 h 16"/>
                  <a:gd name="T2" fmla="*/ 3 w 25"/>
                  <a:gd name="T3" fmla="*/ 8 h 16"/>
                  <a:gd name="T4" fmla="*/ 15 w 25"/>
                  <a:gd name="T5" fmla="*/ 0 h 16"/>
                  <a:gd name="T6" fmla="*/ 15 w 2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>
                  <a:gd name="T0" fmla="*/ 14 w 65"/>
                  <a:gd name="T1" fmla="*/ 24 h 46"/>
                  <a:gd name="T2" fmla="*/ 30 w 65"/>
                  <a:gd name="T3" fmla="*/ 4 h 46"/>
                  <a:gd name="T4" fmla="*/ 42 w 65"/>
                  <a:gd name="T5" fmla="*/ 0 h 46"/>
                  <a:gd name="T6" fmla="*/ 58 w 65"/>
                  <a:gd name="T7" fmla="*/ 12 h 46"/>
                  <a:gd name="T8" fmla="*/ 32 w 65"/>
                  <a:gd name="T9" fmla="*/ 26 h 46"/>
                  <a:gd name="T10" fmla="*/ 12 w 65"/>
                  <a:gd name="T11" fmla="*/ 46 h 46"/>
                  <a:gd name="T12" fmla="*/ 8 w 65"/>
                  <a:gd name="T13" fmla="*/ 20 h 46"/>
                  <a:gd name="T14" fmla="*/ 12 w 65"/>
                  <a:gd name="T15" fmla="*/ 14 h 46"/>
                  <a:gd name="T16" fmla="*/ 14 w 65"/>
                  <a:gd name="T1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>
                  <a:gd name="T0" fmla="*/ 0 w 69"/>
                  <a:gd name="T1" fmla="*/ 31 h 47"/>
                  <a:gd name="T2" fmla="*/ 18 w 69"/>
                  <a:gd name="T3" fmla="*/ 25 h 47"/>
                  <a:gd name="T4" fmla="*/ 52 w 69"/>
                  <a:gd name="T5" fmla="*/ 1 h 47"/>
                  <a:gd name="T6" fmla="*/ 64 w 69"/>
                  <a:gd name="T7" fmla="*/ 3 h 47"/>
                  <a:gd name="T8" fmla="*/ 50 w 69"/>
                  <a:gd name="T9" fmla="*/ 19 h 47"/>
                  <a:gd name="T10" fmla="*/ 28 w 69"/>
                  <a:gd name="T11" fmla="*/ 33 h 47"/>
                  <a:gd name="T12" fmla="*/ 22 w 69"/>
                  <a:gd name="T13" fmla="*/ 47 h 47"/>
                  <a:gd name="T14" fmla="*/ 16 w 69"/>
                  <a:gd name="T15" fmla="*/ 45 h 47"/>
                  <a:gd name="T16" fmla="*/ 12 w 69"/>
                  <a:gd name="T17" fmla="*/ 39 h 47"/>
                  <a:gd name="T18" fmla="*/ 0 w 69"/>
                  <a:gd name="T19" fmla="*/ 35 h 47"/>
                  <a:gd name="T20" fmla="*/ 0 w 69"/>
                  <a:gd name="T21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>
                  <a:gd name="T0" fmla="*/ 10 w 355"/>
                  <a:gd name="T1" fmla="*/ 4 h 277"/>
                  <a:gd name="T2" fmla="*/ 36 w 355"/>
                  <a:gd name="T3" fmla="*/ 18 h 277"/>
                  <a:gd name="T4" fmla="*/ 46 w 355"/>
                  <a:gd name="T5" fmla="*/ 30 h 277"/>
                  <a:gd name="T6" fmla="*/ 76 w 355"/>
                  <a:gd name="T7" fmla="*/ 52 h 277"/>
                  <a:gd name="T8" fmla="*/ 92 w 355"/>
                  <a:gd name="T9" fmla="*/ 66 h 277"/>
                  <a:gd name="T10" fmla="*/ 122 w 355"/>
                  <a:gd name="T11" fmla="*/ 98 h 277"/>
                  <a:gd name="T12" fmla="*/ 136 w 355"/>
                  <a:gd name="T13" fmla="*/ 128 h 277"/>
                  <a:gd name="T14" fmla="*/ 148 w 355"/>
                  <a:gd name="T15" fmla="*/ 132 h 277"/>
                  <a:gd name="T16" fmla="*/ 154 w 355"/>
                  <a:gd name="T17" fmla="*/ 150 h 277"/>
                  <a:gd name="T18" fmla="*/ 176 w 355"/>
                  <a:gd name="T19" fmla="*/ 152 h 277"/>
                  <a:gd name="T20" fmla="*/ 170 w 355"/>
                  <a:gd name="T21" fmla="*/ 196 h 277"/>
                  <a:gd name="T22" fmla="*/ 180 w 355"/>
                  <a:gd name="T23" fmla="*/ 224 h 277"/>
                  <a:gd name="T24" fmla="*/ 198 w 355"/>
                  <a:gd name="T25" fmla="*/ 232 h 277"/>
                  <a:gd name="T26" fmla="*/ 216 w 355"/>
                  <a:gd name="T27" fmla="*/ 234 h 277"/>
                  <a:gd name="T28" fmla="*/ 236 w 355"/>
                  <a:gd name="T29" fmla="*/ 242 h 277"/>
                  <a:gd name="T30" fmla="*/ 254 w 355"/>
                  <a:gd name="T31" fmla="*/ 236 h 277"/>
                  <a:gd name="T32" fmla="*/ 272 w 355"/>
                  <a:gd name="T33" fmla="*/ 248 h 277"/>
                  <a:gd name="T34" fmla="*/ 296 w 355"/>
                  <a:gd name="T35" fmla="*/ 256 h 277"/>
                  <a:gd name="T36" fmla="*/ 314 w 355"/>
                  <a:gd name="T37" fmla="*/ 264 h 277"/>
                  <a:gd name="T38" fmla="*/ 352 w 355"/>
                  <a:gd name="T39" fmla="*/ 266 h 277"/>
                  <a:gd name="T40" fmla="*/ 342 w 355"/>
                  <a:gd name="T41" fmla="*/ 274 h 277"/>
                  <a:gd name="T42" fmla="*/ 322 w 355"/>
                  <a:gd name="T43" fmla="*/ 272 h 277"/>
                  <a:gd name="T44" fmla="*/ 300 w 355"/>
                  <a:gd name="T45" fmla="*/ 270 h 277"/>
                  <a:gd name="T46" fmla="*/ 288 w 355"/>
                  <a:gd name="T47" fmla="*/ 266 h 277"/>
                  <a:gd name="T48" fmla="*/ 252 w 355"/>
                  <a:gd name="T49" fmla="*/ 264 h 277"/>
                  <a:gd name="T50" fmla="*/ 234 w 355"/>
                  <a:gd name="T51" fmla="*/ 260 h 277"/>
                  <a:gd name="T52" fmla="*/ 172 w 355"/>
                  <a:gd name="T53" fmla="*/ 242 h 277"/>
                  <a:gd name="T54" fmla="*/ 160 w 355"/>
                  <a:gd name="T55" fmla="*/ 216 h 277"/>
                  <a:gd name="T56" fmla="*/ 126 w 355"/>
                  <a:gd name="T57" fmla="*/ 200 h 277"/>
                  <a:gd name="T58" fmla="*/ 108 w 355"/>
                  <a:gd name="T59" fmla="*/ 186 h 277"/>
                  <a:gd name="T60" fmla="*/ 94 w 355"/>
                  <a:gd name="T61" fmla="*/ 158 h 277"/>
                  <a:gd name="T62" fmla="*/ 68 w 355"/>
                  <a:gd name="T63" fmla="*/ 108 h 277"/>
                  <a:gd name="T64" fmla="*/ 64 w 355"/>
                  <a:gd name="T65" fmla="*/ 102 h 277"/>
                  <a:gd name="T66" fmla="*/ 58 w 355"/>
                  <a:gd name="T67" fmla="*/ 100 h 277"/>
                  <a:gd name="T68" fmla="*/ 54 w 355"/>
                  <a:gd name="T69" fmla="*/ 88 h 277"/>
                  <a:gd name="T70" fmla="*/ 38 w 355"/>
                  <a:gd name="T71" fmla="*/ 58 h 277"/>
                  <a:gd name="T72" fmla="*/ 20 w 355"/>
                  <a:gd name="T73" fmla="*/ 40 h 277"/>
                  <a:gd name="T74" fmla="*/ 4 w 355"/>
                  <a:gd name="T75" fmla="*/ 22 h 277"/>
                  <a:gd name="T76" fmla="*/ 10 w 355"/>
                  <a:gd name="T77" fmla="*/ 2 h 277"/>
                  <a:gd name="T78" fmla="*/ 10 w 355"/>
                  <a:gd name="T79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>
                  <a:gd name="T0" fmla="*/ 54 w 156"/>
                  <a:gd name="T1" fmla="*/ 66 h 206"/>
                  <a:gd name="T2" fmla="*/ 66 w 156"/>
                  <a:gd name="T3" fmla="*/ 58 h 206"/>
                  <a:gd name="T4" fmla="*/ 68 w 156"/>
                  <a:gd name="T5" fmla="*/ 52 h 206"/>
                  <a:gd name="T6" fmla="*/ 80 w 156"/>
                  <a:gd name="T7" fmla="*/ 44 h 206"/>
                  <a:gd name="T8" fmla="*/ 106 w 156"/>
                  <a:gd name="T9" fmla="*/ 22 h 206"/>
                  <a:gd name="T10" fmla="*/ 112 w 156"/>
                  <a:gd name="T11" fmla="*/ 4 h 206"/>
                  <a:gd name="T12" fmla="*/ 124 w 156"/>
                  <a:gd name="T13" fmla="*/ 0 h 206"/>
                  <a:gd name="T14" fmla="*/ 150 w 156"/>
                  <a:gd name="T15" fmla="*/ 28 h 206"/>
                  <a:gd name="T16" fmla="*/ 146 w 156"/>
                  <a:gd name="T17" fmla="*/ 44 h 206"/>
                  <a:gd name="T18" fmla="*/ 126 w 156"/>
                  <a:gd name="T19" fmla="*/ 64 h 206"/>
                  <a:gd name="T20" fmla="*/ 132 w 156"/>
                  <a:gd name="T21" fmla="*/ 94 h 206"/>
                  <a:gd name="T22" fmla="*/ 142 w 156"/>
                  <a:gd name="T23" fmla="*/ 110 h 206"/>
                  <a:gd name="T24" fmla="*/ 146 w 156"/>
                  <a:gd name="T25" fmla="*/ 128 h 206"/>
                  <a:gd name="T26" fmla="*/ 128 w 156"/>
                  <a:gd name="T27" fmla="*/ 128 h 206"/>
                  <a:gd name="T28" fmla="*/ 116 w 156"/>
                  <a:gd name="T29" fmla="*/ 146 h 206"/>
                  <a:gd name="T30" fmla="*/ 104 w 156"/>
                  <a:gd name="T31" fmla="*/ 156 h 206"/>
                  <a:gd name="T32" fmla="*/ 100 w 156"/>
                  <a:gd name="T33" fmla="*/ 198 h 206"/>
                  <a:gd name="T34" fmla="*/ 88 w 156"/>
                  <a:gd name="T35" fmla="*/ 202 h 206"/>
                  <a:gd name="T36" fmla="*/ 82 w 156"/>
                  <a:gd name="T37" fmla="*/ 206 h 206"/>
                  <a:gd name="T38" fmla="*/ 76 w 156"/>
                  <a:gd name="T39" fmla="*/ 202 h 206"/>
                  <a:gd name="T40" fmla="*/ 72 w 156"/>
                  <a:gd name="T41" fmla="*/ 190 h 206"/>
                  <a:gd name="T42" fmla="*/ 60 w 156"/>
                  <a:gd name="T43" fmla="*/ 186 h 206"/>
                  <a:gd name="T44" fmla="*/ 42 w 156"/>
                  <a:gd name="T45" fmla="*/ 194 h 206"/>
                  <a:gd name="T46" fmla="*/ 28 w 156"/>
                  <a:gd name="T47" fmla="*/ 186 h 206"/>
                  <a:gd name="T48" fmla="*/ 10 w 156"/>
                  <a:gd name="T49" fmla="*/ 148 h 206"/>
                  <a:gd name="T50" fmla="*/ 4 w 156"/>
                  <a:gd name="T51" fmla="*/ 130 h 206"/>
                  <a:gd name="T52" fmla="*/ 0 w 156"/>
                  <a:gd name="T53" fmla="*/ 118 h 206"/>
                  <a:gd name="T54" fmla="*/ 20 w 156"/>
                  <a:gd name="T55" fmla="*/ 96 h 206"/>
                  <a:gd name="T56" fmla="*/ 32 w 156"/>
                  <a:gd name="T57" fmla="*/ 104 h 206"/>
                  <a:gd name="T58" fmla="*/ 34 w 156"/>
                  <a:gd name="T59" fmla="*/ 80 h 206"/>
                  <a:gd name="T60" fmla="*/ 52 w 156"/>
                  <a:gd name="T61" fmla="*/ 70 h 206"/>
                  <a:gd name="T62" fmla="*/ 54 w 156"/>
                  <a:gd name="T63" fmla="*/ 6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>
                  <a:gd name="T0" fmla="*/ 4 w 109"/>
                  <a:gd name="T1" fmla="*/ 32 h 38"/>
                  <a:gd name="T2" fmla="*/ 18 w 109"/>
                  <a:gd name="T3" fmla="*/ 10 h 38"/>
                  <a:gd name="T4" fmla="*/ 46 w 109"/>
                  <a:gd name="T5" fmla="*/ 20 h 38"/>
                  <a:gd name="T6" fmla="*/ 72 w 109"/>
                  <a:gd name="T7" fmla="*/ 14 h 38"/>
                  <a:gd name="T8" fmla="*/ 90 w 109"/>
                  <a:gd name="T9" fmla="*/ 0 h 38"/>
                  <a:gd name="T10" fmla="*/ 76 w 109"/>
                  <a:gd name="T11" fmla="*/ 26 h 38"/>
                  <a:gd name="T12" fmla="*/ 60 w 109"/>
                  <a:gd name="T13" fmla="*/ 38 h 38"/>
                  <a:gd name="T14" fmla="*/ 42 w 109"/>
                  <a:gd name="T15" fmla="*/ 32 h 38"/>
                  <a:gd name="T16" fmla="*/ 14 w 109"/>
                  <a:gd name="T17" fmla="*/ 30 h 38"/>
                  <a:gd name="T18" fmla="*/ 4 w 109"/>
                  <a:gd name="T19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>
                  <a:gd name="T0" fmla="*/ 8 w 76"/>
                  <a:gd name="T1" fmla="*/ 18 h 104"/>
                  <a:gd name="T2" fmla="*/ 18 w 76"/>
                  <a:gd name="T3" fmla="*/ 0 h 104"/>
                  <a:gd name="T4" fmla="*/ 34 w 76"/>
                  <a:gd name="T5" fmla="*/ 18 h 104"/>
                  <a:gd name="T6" fmla="*/ 62 w 76"/>
                  <a:gd name="T7" fmla="*/ 4 h 104"/>
                  <a:gd name="T8" fmla="*/ 46 w 76"/>
                  <a:gd name="T9" fmla="*/ 34 h 104"/>
                  <a:gd name="T10" fmla="*/ 54 w 76"/>
                  <a:gd name="T11" fmla="*/ 48 h 104"/>
                  <a:gd name="T12" fmla="*/ 58 w 76"/>
                  <a:gd name="T13" fmla="*/ 60 h 104"/>
                  <a:gd name="T14" fmla="*/ 46 w 76"/>
                  <a:gd name="T15" fmla="*/ 74 h 104"/>
                  <a:gd name="T16" fmla="*/ 34 w 76"/>
                  <a:gd name="T17" fmla="*/ 60 h 104"/>
                  <a:gd name="T18" fmla="*/ 22 w 76"/>
                  <a:gd name="T19" fmla="*/ 48 h 104"/>
                  <a:gd name="T20" fmla="*/ 28 w 76"/>
                  <a:gd name="T21" fmla="*/ 68 h 104"/>
                  <a:gd name="T22" fmla="*/ 30 w 76"/>
                  <a:gd name="T23" fmla="*/ 74 h 104"/>
                  <a:gd name="T24" fmla="*/ 20 w 76"/>
                  <a:gd name="T25" fmla="*/ 104 h 104"/>
                  <a:gd name="T26" fmla="*/ 12 w 76"/>
                  <a:gd name="T27" fmla="*/ 102 h 104"/>
                  <a:gd name="T28" fmla="*/ 8 w 76"/>
                  <a:gd name="T29" fmla="*/ 90 h 104"/>
                  <a:gd name="T30" fmla="*/ 0 w 76"/>
                  <a:gd name="T31" fmla="*/ 54 h 104"/>
                  <a:gd name="T32" fmla="*/ 2 w 76"/>
                  <a:gd name="T33" fmla="*/ 30 h 104"/>
                  <a:gd name="T34" fmla="*/ 8 w 76"/>
                  <a:gd name="T35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>
                  <a:gd name="T0" fmla="*/ 3 w 37"/>
                  <a:gd name="T1" fmla="*/ 28 h 61"/>
                  <a:gd name="T2" fmla="*/ 13 w 37"/>
                  <a:gd name="T3" fmla="*/ 0 h 61"/>
                  <a:gd name="T4" fmla="*/ 15 w 37"/>
                  <a:gd name="T5" fmla="*/ 28 h 61"/>
                  <a:gd name="T6" fmla="*/ 37 w 37"/>
                  <a:gd name="T7" fmla="*/ 38 h 61"/>
                  <a:gd name="T8" fmla="*/ 19 w 37"/>
                  <a:gd name="T9" fmla="*/ 44 h 61"/>
                  <a:gd name="T10" fmla="*/ 5 w 37"/>
                  <a:gd name="T11" fmla="*/ 58 h 61"/>
                  <a:gd name="T12" fmla="*/ 1 w 37"/>
                  <a:gd name="T13" fmla="*/ 34 h 61"/>
                  <a:gd name="T14" fmla="*/ 3 w 37"/>
                  <a:gd name="T15" fmla="*/ 2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>
                  <a:gd name="T0" fmla="*/ 7 w 49"/>
                  <a:gd name="T1" fmla="*/ 0 h 29"/>
                  <a:gd name="T2" fmla="*/ 29 w 49"/>
                  <a:gd name="T3" fmla="*/ 0 h 29"/>
                  <a:gd name="T4" fmla="*/ 49 w 49"/>
                  <a:gd name="T5" fmla="*/ 16 h 29"/>
                  <a:gd name="T6" fmla="*/ 35 w 49"/>
                  <a:gd name="T7" fmla="*/ 14 h 29"/>
                  <a:gd name="T8" fmla="*/ 3 w 49"/>
                  <a:gd name="T9" fmla="*/ 16 h 29"/>
                  <a:gd name="T10" fmla="*/ 7 w 4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>
                  <a:gd name="T0" fmla="*/ 21 w 61"/>
                  <a:gd name="T1" fmla="*/ 38 h 48"/>
                  <a:gd name="T2" fmla="*/ 15 w 61"/>
                  <a:gd name="T3" fmla="*/ 26 h 48"/>
                  <a:gd name="T4" fmla="*/ 3 w 61"/>
                  <a:gd name="T5" fmla="*/ 22 h 48"/>
                  <a:gd name="T6" fmla="*/ 13 w 61"/>
                  <a:gd name="T7" fmla="*/ 8 h 48"/>
                  <a:gd name="T8" fmla="*/ 25 w 61"/>
                  <a:gd name="T9" fmla="*/ 0 h 48"/>
                  <a:gd name="T10" fmla="*/ 49 w 61"/>
                  <a:gd name="T11" fmla="*/ 10 h 48"/>
                  <a:gd name="T12" fmla="*/ 53 w 61"/>
                  <a:gd name="T13" fmla="*/ 20 h 48"/>
                  <a:gd name="T14" fmla="*/ 61 w 61"/>
                  <a:gd name="T15" fmla="*/ 32 h 48"/>
                  <a:gd name="T16" fmla="*/ 41 w 61"/>
                  <a:gd name="T17" fmla="*/ 38 h 48"/>
                  <a:gd name="T18" fmla="*/ 23 w 61"/>
                  <a:gd name="T19" fmla="*/ 44 h 48"/>
                  <a:gd name="T20" fmla="*/ 21 w 61"/>
                  <a:gd name="T21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>
                  <a:gd name="T0" fmla="*/ 46 w 286"/>
                  <a:gd name="T1" fmla="*/ 28 h 182"/>
                  <a:gd name="T2" fmla="*/ 36 w 286"/>
                  <a:gd name="T3" fmla="*/ 14 h 182"/>
                  <a:gd name="T4" fmla="*/ 26 w 286"/>
                  <a:gd name="T5" fmla="*/ 30 h 182"/>
                  <a:gd name="T6" fmla="*/ 0 w 286"/>
                  <a:gd name="T7" fmla="*/ 24 h 182"/>
                  <a:gd name="T8" fmla="*/ 10 w 286"/>
                  <a:gd name="T9" fmla="*/ 42 h 182"/>
                  <a:gd name="T10" fmla="*/ 16 w 286"/>
                  <a:gd name="T11" fmla="*/ 62 h 182"/>
                  <a:gd name="T12" fmla="*/ 24 w 286"/>
                  <a:gd name="T13" fmla="*/ 48 h 182"/>
                  <a:gd name="T14" fmla="*/ 30 w 286"/>
                  <a:gd name="T15" fmla="*/ 44 h 182"/>
                  <a:gd name="T16" fmla="*/ 48 w 286"/>
                  <a:gd name="T17" fmla="*/ 56 h 182"/>
                  <a:gd name="T18" fmla="*/ 70 w 286"/>
                  <a:gd name="T19" fmla="*/ 62 h 182"/>
                  <a:gd name="T20" fmla="*/ 88 w 286"/>
                  <a:gd name="T21" fmla="*/ 72 h 182"/>
                  <a:gd name="T22" fmla="*/ 106 w 286"/>
                  <a:gd name="T23" fmla="*/ 102 h 182"/>
                  <a:gd name="T24" fmla="*/ 104 w 286"/>
                  <a:gd name="T25" fmla="*/ 122 h 182"/>
                  <a:gd name="T26" fmla="*/ 98 w 286"/>
                  <a:gd name="T27" fmla="*/ 134 h 182"/>
                  <a:gd name="T28" fmla="*/ 122 w 286"/>
                  <a:gd name="T29" fmla="*/ 128 h 182"/>
                  <a:gd name="T30" fmla="*/ 140 w 286"/>
                  <a:gd name="T31" fmla="*/ 140 h 182"/>
                  <a:gd name="T32" fmla="*/ 168 w 286"/>
                  <a:gd name="T33" fmla="*/ 148 h 182"/>
                  <a:gd name="T34" fmla="*/ 174 w 286"/>
                  <a:gd name="T35" fmla="*/ 146 h 182"/>
                  <a:gd name="T36" fmla="*/ 168 w 286"/>
                  <a:gd name="T37" fmla="*/ 134 h 182"/>
                  <a:gd name="T38" fmla="*/ 178 w 286"/>
                  <a:gd name="T39" fmla="*/ 136 h 182"/>
                  <a:gd name="T40" fmla="*/ 186 w 286"/>
                  <a:gd name="T41" fmla="*/ 118 h 182"/>
                  <a:gd name="T42" fmla="*/ 202 w 286"/>
                  <a:gd name="T43" fmla="*/ 122 h 182"/>
                  <a:gd name="T44" fmla="*/ 214 w 286"/>
                  <a:gd name="T45" fmla="*/ 130 h 182"/>
                  <a:gd name="T46" fmla="*/ 244 w 286"/>
                  <a:gd name="T47" fmla="*/ 168 h 182"/>
                  <a:gd name="T48" fmla="*/ 262 w 286"/>
                  <a:gd name="T49" fmla="*/ 178 h 182"/>
                  <a:gd name="T50" fmla="*/ 284 w 286"/>
                  <a:gd name="T51" fmla="*/ 170 h 182"/>
                  <a:gd name="T52" fmla="*/ 268 w 286"/>
                  <a:gd name="T53" fmla="*/ 160 h 182"/>
                  <a:gd name="T54" fmla="*/ 256 w 286"/>
                  <a:gd name="T55" fmla="*/ 138 h 182"/>
                  <a:gd name="T56" fmla="*/ 250 w 286"/>
                  <a:gd name="T57" fmla="*/ 132 h 182"/>
                  <a:gd name="T58" fmla="*/ 248 w 286"/>
                  <a:gd name="T59" fmla="*/ 122 h 182"/>
                  <a:gd name="T60" fmla="*/ 236 w 286"/>
                  <a:gd name="T61" fmla="*/ 116 h 182"/>
                  <a:gd name="T62" fmla="*/ 240 w 286"/>
                  <a:gd name="T63" fmla="*/ 96 h 182"/>
                  <a:gd name="T64" fmla="*/ 220 w 286"/>
                  <a:gd name="T65" fmla="*/ 86 h 182"/>
                  <a:gd name="T66" fmla="*/ 210 w 286"/>
                  <a:gd name="T67" fmla="*/ 70 h 182"/>
                  <a:gd name="T68" fmla="*/ 190 w 286"/>
                  <a:gd name="T69" fmla="*/ 54 h 182"/>
                  <a:gd name="T70" fmla="*/ 168 w 286"/>
                  <a:gd name="T71" fmla="*/ 38 h 182"/>
                  <a:gd name="T72" fmla="*/ 156 w 286"/>
                  <a:gd name="T73" fmla="*/ 34 h 182"/>
                  <a:gd name="T74" fmla="*/ 120 w 286"/>
                  <a:gd name="T75" fmla="*/ 16 h 182"/>
                  <a:gd name="T76" fmla="*/ 102 w 286"/>
                  <a:gd name="T77" fmla="*/ 4 h 182"/>
                  <a:gd name="T78" fmla="*/ 96 w 286"/>
                  <a:gd name="T79" fmla="*/ 0 h 182"/>
                  <a:gd name="T80" fmla="*/ 70 w 286"/>
                  <a:gd name="T81" fmla="*/ 10 h 182"/>
                  <a:gd name="T82" fmla="*/ 56 w 286"/>
                  <a:gd name="T83" fmla="*/ 32 h 182"/>
                  <a:gd name="T84" fmla="*/ 46 w 286"/>
                  <a:gd name="T85" fmla="*/ 2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>
                  <a:gd name="T0" fmla="*/ 1 w 78"/>
                  <a:gd name="T1" fmla="*/ 58 h 78"/>
                  <a:gd name="T2" fmla="*/ 27 w 78"/>
                  <a:gd name="T3" fmla="*/ 60 h 78"/>
                  <a:gd name="T4" fmla="*/ 45 w 78"/>
                  <a:gd name="T5" fmla="*/ 48 h 78"/>
                  <a:gd name="T6" fmla="*/ 57 w 78"/>
                  <a:gd name="T7" fmla="*/ 30 h 78"/>
                  <a:gd name="T8" fmla="*/ 43 w 78"/>
                  <a:gd name="T9" fmla="*/ 14 h 78"/>
                  <a:gd name="T10" fmla="*/ 43 w 78"/>
                  <a:gd name="T11" fmla="*/ 4 h 78"/>
                  <a:gd name="T12" fmla="*/ 71 w 78"/>
                  <a:gd name="T13" fmla="*/ 26 h 78"/>
                  <a:gd name="T14" fmla="*/ 67 w 78"/>
                  <a:gd name="T15" fmla="*/ 54 h 78"/>
                  <a:gd name="T16" fmla="*/ 33 w 78"/>
                  <a:gd name="T17" fmla="*/ 78 h 78"/>
                  <a:gd name="T18" fmla="*/ 9 w 78"/>
                  <a:gd name="T19" fmla="*/ 66 h 78"/>
                  <a:gd name="T20" fmla="*/ 3 w 78"/>
                  <a:gd name="T21" fmla="*/ 62 h 78"/>
                  <a:gd name="T22" fmla="*/ 1 w 78"/>
                  <a:gd name="T23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>
                  <a:gd name="T0" fmla="*/ 3 w 17"/>
                  <a:gd name="T1" fmla="*/ 4 h 18"/>
                  <a:gd name="T2" fmla="*/ 3 w 17"/>
                  <a:gd name="T3" fmla="*/ 14 h 18"/>
                  <a:gd name="T4" fmla="*/ 3 w 17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>
                  <a:gd name="T0" fmla="*/ 8 w 26"/>
                  <a:gd name="T1" fmla="*/ 14 h 22"/>
                  <a:gd name="T2" fmla="*/ 14 w 26"/>
                  <a:gd name="T3" fmla="*/ 0 h 22"/>
                  <a:gd name="T4" fmla="*/ 14 w 26"/>
                  <a:gd name="T5" fmla="*/ 22 h 22"/>
                  <a:gd name="T6" fmla="*/ 8 w 26"/>
                  <a:gd name="T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7 w 20"/>
                  <a:gd name="T3" fmla="*/ 2 h 15"/>
                  <a:gd name="T4" fmla="*/ 9 w 20"/>
                  <a:gd name="T5" fmla="*/ 12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>
                  <a:gd name="T0" fmla="*/ 7 w 20"/>
                  <a:gd name="T1" fmla="*/ 12 h 15"/>
                  <a:gd name="T2" fmla="*/ 15 w 20"/>
                  <a:gd name="T3" fmla="*/ 2 h 15"/>
                  <a:gd name="T4" fmla="*/ 15 w 20"/>
                  <a:gd name="T5" fmla="*/ 14 h 15"/>
                  <a:gd name="T6" fmla="*/ 7 w 20"/>
                  <a:gd name="T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>
                  <a:gd name="T0" fmla="*/ 0 w 80"/>
                  <a:gd name="T1" fmla="*/ 50 h 80"/>
                  <a:gd name="T2" fmla="*/ 14 w 80"/>
                  <a:gd name="T3" fmla="*/ 24 h 80"/>
                  <a:gd name="T4" fmla="*/ 26 w 80"/>
                  <a:gd name="T5" fmla="*/ 20 h 80"/>
                  <a:gd name="T6" fmla="*/ 48 w 80"/>
                  <a:gd name="T7" fmla="*/ 18 h 80"/>
                  <a:gd name="T8" fmla="*/ 58 w 80"/>
                  <a:gd name="T9" fmla="*/ 0 h 80"/>
                  <a:gd name="T10" fmla="*/ 80 w 80"/>
                  <a:gd name="T11" fmla="*/ 40 h 80"/>
                  <a:gd name="T12" fmla="*/ 70 w 80"/>
                  <a:gd name="T13" fmla="*/ 56 h 80"/>
                  <a:gd name="T14" fmla="*/ 54 w 80"/>
                  <a:gd name="T15" fmla="*/ 62 h 80"/>
                  <a:gd name="T16" fmla="*/ 48 w 80"/>
                  <a:gd name="T17" fmla="*/ 80 h 80"/>
                  <a:gd name="T18" fmla="*/ 32 w 80"/>
                  <a:gd name="T19" fmla="*/ 68 h 80"/>
                  <a:gd name="T20" fmla="*/ 38 w 80"/>
                  <a:gd name="T21" fmla="*/ 52 h 80"/>
                  <a:gd name="T22" fmla="*/ 30 w 80"/>
                  <a:gd name="T23" fmla="*/ 28 h 80"/>
                  <a:gd name="T24" fmla="*/ 20 w 80"/>
                  <a:gd name="T25" fmla="*/ 48 h 80"/>
                  <a:gd name="T26" fmla="*/ 8 w 80"/>
                  <a:gd name="T27" fmla="*/ 56 h 80"/>
                  <a:gd name="T28" fmla="*/ 0 w 80"/>
                  <a:gd name="T29" fmla="*/ 5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>
                  <a:gd name="T0" fmla="*/ 14 w 94"/>
                  <a:gd name="T1" fmla="*/ 96 h 174"/>
                  <a:gd name="T2" fmla="*/ 26 w 94"/>
                  <a:gd name="T3" fmla="*/ 128 h 174"/>
                  <a:gd name="T4" fmla="*/ 32 w 94"/>
                  <a:gd name="T5" fmla="*/ 108 h 174"/>
                  <a:gd name="T6" fmla="*/ 52 w 94"/>
                  <a:gd name="T7" fmla="*/ 100 h 174"/>
                  <a:gd name="T8" fmla="*/ 46 w 94"/>
                  <a:gd name="T9" fmla="*/ 124 h 174"/>
                  <a:gd name="T10" fmla="*/ 66 w 94"/>
                  <a:gd name="T11" fmla="*/ 126 h 174"/>
                  <a:gd name="T12" fmla="*/ 76 w 94"/>
                  <a:gd name="T13" fmla="*/ 142 h 174"/>
                  <a:gd name="T14" fmla="*/ 58 w 94"/>
                  <a:gd name="T15" fmla="*/ 148 h 174"/>
                  <a:gd name="T16" fmla="*/ 74 w 94"/>
                  <a:gd name="T17" fmla="*/ 174 h 174"/>
                  <a:gd name="T18" fmla="*/ 84 w 94"/>
                  <a:gd name="T19" fmla="*/ 154 h 174"/>
                  <a:gd name="T20" fmla="*/ 82 w 94"/>
                  <a:gd name="T21" fmla="*/ 112 h 174"/>
                  <a:gd name="T22" fmla="*/ 60 w 94"/>
                  <a:gd name="T23" fmla="*/ 106 h 174"/>
                  <a:gd name="T24" fmla="*/ 50 w 94"/>
                  <a:gd name="T25" fmla="*/ 82 h 174"/>
                  <a:gd name="T26" fmla="*/ 34 w 94"/>
                  <a:gd name="T27" fmla="*/ 82 h 174"/>
                  <a:gd name="T28" fmla="*/ 30 w 94"/>
                  <a:gd name="T29" fmla="*/ 70 h 174"/>
                  <a:gd name="T30" fmla="*/ 42 w 94"/>
                  <a:gd name="T31" fmla="*/ 42 h 174"/>
                  <a:gd name="T32" fmla="*/ 30 w 94"/>
                  <a:gd name="T33" fmla="*/ 0 h 174"/>
                  <a:gd name="T34" fmla="*/ 18 w 94"/>
                  <a:gd name="T35" fmla="*/ 22 h 174"/>
                  <a:gd name="T36" fmla="*/ 4 w 94"/>
                  <a:gd name="T37" fmla="*/ 46 h 174"/>
                  <a:gd name="T38" fmla="*/ 14 w 94"/>
                  <a:gd name="T39" fmla="*/ 76 h 174"/>
                  <a:gd name="T40" fmla="*/ 14 w 94"/>
                  <a:gd name="T41" fmla="*/ 9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>
                  <a:gd name="T0" fmla="*/ 6 w 32"/>
                  <a:gd name="T1" fmla="*/ 24 h 50"/>
                  <a:gd name="T2" fmla="*/ 12 w 32"/>
                  <a:gd name="T3" fmla="*/ 0 h 50"/>
                  <a:gd name="T4" fmla="*/ 20 w 32"/>
                  <a:gd name="T5" fmla="*/ 16 h 50"/>
                  <a:gd name="T6" fmla="*/ 22 w 32"/>
                  <a:gd name="T7" fmla="*/ 24 h 50"/>
                  <a:gd name="T8" fmla="*/ 28 w 32"/>
                  <a:gd name="T9" fmla="*/ 26 h 50"/>
                  <a:gd name="T10" fmla="*/ 32 w 32"/>
                  <a:gd name="T11" fmla="*/ 38 h 50"/>
                  <a:gd name="T12" fmla="*/ 18 w 32"/>
                  <a:gd name="T13" fmla="*/ 50 h 50"/>
                  <a:gd name="T14" fmla="*/ 6 w 32"/>
                  <a:gd name="T15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>
                  <a:gd name="T0" fmla="*/ 0 w 43"/>
                  <a:gd name="T1" fmla="*/ 44 h 50"/>
                  <a:gd name="T2" fmla="*/ 22 w 43"/>
                  <a:gd name="T3" fmla="*/ 20 h 50"/>
                  <a:gd name="T4" fmla="*/ 36 w 43"/>
                  <a:gd name="T5" fmla="*/ 0 h 50"/>
                  <a:gd name="T6" fmla="*/ 24 w 43"/>
                  <a:gd name="T7" fmla="*/ 28 h 50"/>
                  <a:gd name="T8" fmla="*/ 2 w 43"/>
                  <a:gd name="T9" fmla="*/ 50 h 50"/>
                  <a:gd name="T10" fmla="*/ 0 w 43"/>
                  <a:gd name="T1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>
                  <a:gd name="T0" fmla="*/ 84 w 3009"/>
                  <a:gd name="T1" fmla="*/ 363 h 465"/>
                  <a:gd name="T2" fmla="*/ 15 w 3009"/>
                  <a:gd name="T3" fmla="*/ 192 h 465"/>
                  <a:gd name="T4" fmla="*/ 93 w 3009"/>
                  <a:gd name="T5" fmla="*/ 156 h 465"/>
                  <a:gd name="T6" fmla="*/ 204 w 3009"/>
                  <a:gd name="T7" fmla="*/ 147 h 465"/>
                  <a:gd name="T8" fmla="*/ 303 w 3009"/>
                  <a:gd name="T9" fmla="*/ 114 h 465"/>
                  <a:gd name="T10" fmla="*/ 387 w 3009"/>
                  <a:gd name="T11" fmla="*/ 36 h 465"/>
                  <a:gd name="T12" fmla="*/ 483 w 3009"/>
                  <a:gd name="T13" fmla="*/ 63 h 465"/>
                  <a:gd name="T14" fmla="*/ 549 w 3009"/>
                  <a:gd name="T15" fmla="*/ 66 h 465"/>
                  <a:gd name="T16" fmla="*/ 627 w 3009"/>
                  <a:gd name="T17" fmla="*/ 90 h 465"/>
                  <a:gd name="T18" fmla="*/ 720 w 3009"/>
                  <a:gd name="T19" fmla="*/ 48 h 465"/>
                  <a:gd name="T20" fmla="*/ 831 w 3009"/>
                  <a:gd name="T21" fmla="*/ 18 h 465"/>
                  <a:gd name="T22" fmla="*/ 885 w 3009"/>
                  <a:gd name="T23" fmla="*/ 9 h 465"/>
                  <a:gd name="T24" fmla="*/ 987 w 3009"/>
                  <a:gd name="T25" fmla="*/ 9 h 465"/>
                  <a:gd name="T26" fmla="*/ 1044 w 3009"/>
                  <a:gd name="T27" fmla="*/ 24 h 465"/>
                  <a:gd name="T28" fmla="*/ 1062 w 3009"/>
                  <a:gd name="T29" fmla="*/ 33 h 465"/>
                  <a:gd name="T30" fmla="*/ 1176 w 3009"/>
                  <a:gd name="T31" fmla="*/ 18 h 465"/>
                  <a:gd name="T32" fmla="*/ 1338 w 3009"/>
                  <a:gd name="T33" fmla="*/ 30 h 465"/>
                  <a:gd name="T34" fmla="*/ 1437 w 3009"/>
                  <a:gd name="T35" fmla="*/ 42 h 465"/>
                  <a:gd name="T36" fmla="*/ 1470 w 3009"/>
                  <a:gd name="T37" fmla="*/ 69 h 465"/>
                  <a:gd name="T38" fmla="*/ 1581 w 3009"/>
                  <a:gd name="T39" fmla="*/ 141 h 465"/>
                  <a:gd name="T40" fmla="*/ 1530 w 3009"/>
                  <a:gd name="T41" fmla="*/ 228 h 465"/>
                  <a:gd name="T42" fmla="*/ 1509 w 3009"/>
                  <a:gd name="T43" fmla="*/ 318 h 465"/>
                  <a:gd name="T44" fmla="*/ 1731 w 3009"/>
                  <a:gd name="T45" fmla="*/ 372 h 465"/>
                  <a:gd name="T46" fmla="*/ 1833 w 3009"/>
                  <a:gd name="T47" fmla="*/ 348 h 465"/>
                  <a:gd name="T48" fmla="*/ 1884 w 3009"/>
                  <a:gd name="T49" fmla="*/ 291 h 465"/>
                  <a:gd name="T50" fmla="*/ 1851 w 3009"/>
                  <a:gd name="T51" fmla="*/ 246 h 465"/>
                  <a:gd name="T52" fmla="*/ 1932 w 3009"/>
                  <a:gd name="T53" fmla="*/ 225 h 465"/>
                  <a:gd name="T54" fmla="*/ 2160 w 3009"/>
                  <a:gd name="T55" fmla="*/ 177 h 465"/>
                  <a:gd name="T56" fmla="*/ 2271 w 3009"/>
                  <a:gd name="T57" fmla="*/ 204 h 465"/>
                  <a:gd name="T58" fmla="*/ 2385 w 3009"/>
                  <a:gd name="T59" fmla="*/ 189 h 465"/>
                  <a:gd name="T60" fmla="*/ 2508 w 3009"/>
                  <a:gd name="T61" fmla="*/ 189 h 465"/>
                  <a:gd name="T62" fmla="*/ 2592 w 3009"/>
                  <a:gd name="T63" fmla="*/ 210 h 465"/>
                  <a:gd name="T64" fmla="*/ 2661 w 3009"/>
                  <a:gd name="T65" fmla="*/ 189 h 465"/>
                  <a:gd name="T66" fmla="*/ 2700 w 3009"/>
                  <a:gd name="T67" fmla="*/ 159 h 465"/>
                  <a:gd name="T68" fmla="*/ 2757 w 3009"/>
                  <a:gd name="T69" fmla="*/ 141 h 465"/>
                  <a:gd name="T70" fmla="*/ 2787 w 3009"/>
                  <a:gd name="T71" fmla="*/ 105 h 465"/>
                  <a:gd name="T72" fmla="*/ 2961 w 3009"/>
                  <a:gd name="T73" fmla="*/ 60 h 465"/>
                  <a:gd name="T74" fmla="*/ 2913 w 3009"/>
                  <a:gd name="T75" fmla="*/ 87 h 465"/>
                  <a:gd name="T76" fmla="*/ 2796 w 3009"/>
                  <a:gd name="T77" fmla="*/ 162 h 465"/>
                  <a:gd name="T78" fmla="*/ 2619 w 3009"/>
                  <a:gd name="T79" fmla="*/ 255 h 465"/>
                  <a:gd name="T80" fmla="*/ 2478 w 3009"/>
                  <a:gd name="T81" fmla="*/ 258 h 465"/>
                  <a:gd name="T82" fmla="*/ 2427 w 3009"/>
                  <a:gd name="T83" fmla="*/ 294 h 465"/>
                  <a:gd name="T84" fmla="*/ 2538 w 3009"/>
                  <a:gd name="T85" fmla="*/ 354 h 465"/>
                  <a:gd name="T86" fmla="*/ 2568 w 3009"/>
                  <a:gd name="T87" fmla="*/ 318 h 465"/>
                  <a:gd name="T88" fmla="*/ 2700 w 3009"/>
                  <a:gd name="T89" fmla="*/ 282 h 465"/>
                  <a:gd name="T90" fmla="*/ 2682 w 3009"/>
                  <a:gd name="T91" fmla="*/ 345 h 465"/>
                  <a:gd name="T92" fmla="*/ 2757 w 3009"/>
                  <a:gd name="T93" fmla="*/ 315 h 465"/>
                  <a:gd name="T94" fmla="*/ 2727 w 3009"/>
                  <a:gd name="T95" fmla="*/ 372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>
                  <a:gd name="T0" fmla="*/ 396 w 1026"/>
                  <a:gd name="T1" fmla="*/ 66 h 1413"/>
                  <a:gd name="T2" fmla="*/ 447 w 1026"/>
                  <a:gd name="T3" fmla="*/ 0 h 1413"/>
                  <a:gd name="T4" fmla="*/ 462 w 1026"/>
                  <a:gd name="T5" fmla="*/ 18 h 1413"/>
                  <a:gd name="T6" fmla="*/ 489 w 1026"/>
                  <a:gd name="T7" fmla="*/ 15 h 1413"/>
                  <a:gd name="T8" fmla="*/ 534 w 1026"/>
                  <a:gd name="T9" fmla="*/ 27 h 1413"/>
                  <a:gd name="T10" fmla="*/ 573 w 1026"/>
                  <a:gd name="T11" fmla="*/ 33 h 1413"/>
                  <a:gd name="T12" fmla="*/ 615 w 1026"/>
                  <a:gd name="T13" fmla="*/ 27 h 1413"/>
                  <a:gd name="T14" fmla="*/ 669 w 1026"/>
                  <a:gd name="T15" fmla="*/ 111 h 1413"/>
                  <a:gd name="T16" fmla="*/ 708 w 1026"/>
                  <a:gd name="T17" fmla="*/ 129 h 1413"/>
                  <a:gd name="T18" fmla="*/ 756 w 1026"/>
                  <a:gd name="T19" fmla="*/ 135 h 1413"/>
                  <a:gd name="T20" fmla="*/ 783 w 1026"/>
                  <a:gd name="T21" fmla="*/ 171 h 1413"/>
                  <a:gd name="T22" fmla="*/ 804 w 1026"/>
                  <a:gd name="T23" fmla="*/ 228 h 1413"/>
                  <a:gd name="T24" fmla="*/ 786 w 1026"/>
                  <a:gd name="T25" fmla="*/ 270 h 1413"/>
                  <a:gd name="T26" fmla="*/ 834 w 1026"/>
                  <a:gd name="T27" fmla="*/ 294 h 1413"/>
                  <a:gd name="T28" fmla="*/ 891 w 1026"/>
                  <a:gd name="T29" fmla="*/ 318 h 1413"/>
                  <a:gd name="T30" fmla="*/ 894 w 1026"/>
                  <a:gd name="T31" fmla="*/ 333 h 1413"/>
                  <a:gd name="T32" fmla="*/ 921 w 1026"/>
                  <a:gd name="T33" fmla="*/ 324 h 1413"/>
                  <a:gd name="T34" fmla="*/ 990 w 1026"/>
                  <a:gd name="T35" fmla="*/ 378 h 1413"/>
                  <a:gd name="T36" fmla="*/ 1026 w 1026"/>
                  <a:gd name="T37" fmla="*/ 408 h 1413"/>
                  <a:gd name="T38" fmla="*/ 972 w 1026"/>
                  <a:gd name="T39" fmla="*/ 525 h 1413"/>
                  <a:gd name="T40" fmla="*/ 930 w 1026"/>
                  <a:gd name="T41" fmla="*/ 567 h 1413"/>
                  <a:gd name="T42" fmla="*/ 903 w 1026"/>
                  <a:gd name="T43" fmla="*/ 645 h 1413"/>
                  <a:gd name="T44" fmla="*/ 843 w 1026"/>
                  <a:gd name="T45" fmla="*/ 741 h 1413"/>
                  <a:gd name="T46" fmla="*/ 771 w 1026"/>
                  <a:gd name="T47" fmla="*/ 792 h 1413"/>
                  <a:gd name="T48" fmla="*/ 717 w 1026"/>
                  <a:gd name="T49" fmla="*/ 810 h 1413"/>
                  <a:gd name="T50" fmla="*/ 696 w 1026"/>
                  <a:gd name="T51" fmla="*/ 837 h 1413"/>
                  <a:gd name="T52" fmla="*/ 642 w 1026"/>
                  <a:gd name="T53" fmla="*/ 906 h 1413"/>
                  <a:gd name="T54" fmla="*/ 549 w 1026"/>
                  <a:gd name="T55" fmla="*/ 987 h 1413"/>
                  <a:gd name="T56" fmla="*/ 480 w 1026"/>
                  <a:gd name="T57" fmla="*/ 1023 h 1413"/>
                  <a:gd name="T58" fmla="*/ 459 w 1026"/>
                  <a:gd name="T59" fmla="*/ 1044 h 1413"/>
                  <a:gd name="T60" fmla="*/ 402 w 1026"/>
                  <a:gd name="T61" fmla="*/ 1098 h 1413"/>
                  <a:gd name="T62" fmla="*/ 333 w 1026"/>
                  <a:gd name="T63" fmla="*/ 1125 h 1413"/>
                  <a:gd name="T64" fmla="*/ 291 w 1026"/>
                  <a:gd name="T65" fmla="*/ 1125 h 1413"/>
                  <a:gd name="T66" fmla="*/ 282 w 1026"/>
                  <a:gd name="T67" fmla="*/ 1176 h 1413"/>
                  <a:gd name="T68" fmla="*/ 228 w 1026"/>
                  <a:gd name="T69" fmla="*/ 1218 h 1413"/>
                  <a:gd name="T70" fmla="*/ 174 w 1026"/>
                  <a:gd name="T71" fmla="*/ 1248 h 1413"/>
                  <a:gd name="T72" fmla="*/ 156 w 1026"/>
                  <a:gd name="T73" fmla="*/ 1284 h 1413"/>
                  <a:gd name="T74" fmla="*/ 117 w 1026"/>
                  <a:gd name="T75" fmla="*/ 1314 h 1413"/>
                  <a:gd name="T76" fmla="*/ 63 w 1026"/>
                  <a:gd name="T77" fmla="*/ 1347 h 1413"/>
                  <a:gd name="T78" fmla="*/ 54 w 1026"/>
                  <a:gd name="T79" fmla="*/ 1380 h 1413"/>
                  <a:gd name="T80" fmla="*/ 39 w 1026"/>
                  <a:gd name="T81" fmla="*/ 1410 h 1413"/>
                  <a:gd name="T82" fmla="*/ 18 w 1026"/>
                  <a:gd name="T83" fmla="*/ 1371 h 1413"/>
                  <a:gd name="T84" fmla="*/ 21 w 1026"/>
                  <a:gd name="T85" fmla="*/ 1332 h 1413"/>
                  <a:gd name="T86" fmla="*/ 105 w 1026"/>
                  <a:gd name="T87" fmla="*/ 1215 h 1413"/>
                  <a:gd name="T88" fmla="*/ 201 w 1026"/>
                  <a:gd name="T89" fmla="*/ 1095 h 1413"/>
                  <a:gd name="T90" fmla="*/ 234 w 1026"/>
                  <a:gd name="T91" fmla="*/ 1047 h 1413"/>
                  <a:gd name="T92" fmla="*/ 315 w 1026"/>
                  <a:gd name="T93" fmla="*/ 924 h 1413"/>
                  <a:gd name="T94" fmla="*/ 339 w 1026"/>
                  <a:gd name="T95" fmla="*/ 882 h 1413"/>
                  <a:gd name="T96" fmla="*/ 381 w 1026"/>
                  <a:gd name="T97" fmla="*/ 822 h 1413"/>
                  <a:gd name="T98" fmla="*/ 408 w 1026"/>
                  <a:gd name="T99" fmla="*/ 759 h 1413"/>
                  <a:gd name="T100" fmla="*/ 414 w 1026"/>
                  <a:gd name="T101" fmla="*/ 627 h 1413"/>
                  <a:gd name="T102" fmla="*/ 378 w 1026"/>
                  <a:gd name="T103" fmla="*/ 570 h 1413"/>
                  <a:gd name="T104" fmla="*/ 369 w 1026"/>
                  <a:gd name="T105" fmla="*/ 501 h 1413"/>
                  <a:gd name="T106" fmla="*/ 357 w 1026"/>
                  <a:gd name="T107" fmla="*/ 465 h 1413"/>
                  <a:gd name="T108" fmla="*/ 330 w 1026"/>
                  <a:gd name="T109" fmla="*/ 408 h 1413"/>
                  <a:gd name="T110" fmla="*/ 342 w 1026"/>
                  <a:gd name="T111" fmla="*/ 342 h 1413"/>
                  <a:gd name="T112" fmla="*/ 327 w 1026"/>
                  <a:gd name="T113" fmla="*/ 303 h 1413"/>
                  <a:gd name="T114" fmla="*/ 390 w 1026"/>
                  <a:gd name="T115" fmla="*/ 183 h 1413"/>
                  <a:gd name="T116" fmla="*/ 360 w 1026"/>
                  <a:gd name="T117" fmla="*/ 81 h 1413"/>
                  <a:gd name="T118" fmla="*/ 363 w 1026"/>
                  <a:gd name="T119" fmla="*/ 69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>
                  <a:gd name="T0" fmla="*/ 0 w 47"/>
                  <a:gd name="T1" fmla="*/ 24 h 39"/>
                  <a:gd name="T2" fmla="*/ 18 w 47"/>
                  <a:gd name="T3" fmla="*/ 0 h 39"/>
                  <a:gd name="T4" fmla="*/ 42 w 47"/>
                  <a:gd name="T5" fmla="*/ 18 h 39"/>
                  <a:gd name="T6" fmla="*/ 24 w 47"/>
                  <a:gd name="T7" fmla="*/ 39 h 39"/>
                  <a:gd name="T8" fmla="*/ 15 w 47"/>
                  <a:gd name="T9" fmla="*/ 36 h 39"/>
                  <a:gd name="T10" fmla="*/ 12 w 47"/>
                  <a:gd name="T11" fmla="*/ 27 h 39"/>
                  <a:gd name="T12" fmla="*/ 0 w 47"/>
                  <a:gd name="T13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>
                  <a:gd name="T0" fmla="*/ 0 w 42"/>
                  <a:gd name="T1" fmla="*/ 24 h 46"/>
                  <a:gd name="T2" fmla="*/ 15 w 42"/>
                  <a:gd name="T3" fmla="*/ 0 h 46"/>
                  <a:gd name="T4" fmla="*/ 42 w 42"/>
                  <a:gd name="T5" fmla="*/ 36 h 46"/>
                  <a:gd name="T6" fmla="*/ 36 w 42"/>
                  <a:gd name="T7" fmla="*/ 45 h 46"/>
                  <a:gd name="T8" fmla="*/ 18 w 42"/>
                  <a:gd name="T9" fmla="*/ 39 h 46"/>
                  <a:gd name="T10" fmla="*/ 9 w 42"/>
                  <a:gd name="T11" fmla="*/ 36 h 46"/>
                  <a:gd name="T12" fmla="*/ 0 w 42"/>
                  <a:gd name="T13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>
                  <a:gd name="T0" fmla="*/ 406 w 984"/>
                  <a:gd name="T1" fmla="*/ 6 h 844"/>
                  <a:gd name="T2" fmla="*/ 502 w 984"/>
                  <a:gd name="T3" fmla="*/ 34 h 844"/>
                  <a:gd name="T4" fmla="*/ 550 w 984"/>
                  <a:gd name="T5" fmla="*/ 38 h 844"/>
                  <a:gd name="T6" fmla="*/ 578 w 984"/>
                  <a:gd name="T7" fmla="*/ 130 h 844"/>
                  <a:gd name="T8" fmla="*/ 586 w 984"/>
                  <a:gd name="T9" fmla="*/ 90 h 844"/>
                  <a:gd name="T10" fmla="*/ 606 w 984"/>
                  <a:gd name="T11" fmla="*/ 70 h 844"/>
                  <a:gd name="T12" fmla="*/ 642 w 984"/>
                  <a:gd name="T13" fmla="*/ 126 h 844"/>
                  <a:gd name="T14" fmla="*/ 682 w 984"/>
                  <a:gd name="T15" fmla="*/ 98 h 844"/>
                  <a:gd name="T16" fmla="*/ 706 w 984"/>
                  <a:gd name="T17" fmla="*/ 86 h 844"/>
                  <a:gd name="T18" fmla="*/ 762 w 984"/>
                  <a:gd name="T19" fmla="*/ 2 h 844"/>
                  <a:gd name="T20" fmla="*/ 798 w 984"/>
                  <a:gd name="T21" fmla="*/ 70 h 844"/>
                  <a:gd name="T22" fmla="*/ 798 w 984"/>
                  <a:gd name="T23" fmla="*/ 130 h 844"/>
                  <a:gd name="T24" fmla="*/ 790 w 984"/>
                  <a:gd name="T25" fmla="*/ 158 h 844"/>
                  <a:gd name="T26" fmla="*/ 766 w 984"/>
                  <a:gd name="T27" fmla="*/ 162 h 844"/>
                  <a:gd name="T28" fmla="*/ 762 w 984"/>
                  <a:gd name="T29" fmla="*/ 186 h 844"/>
                  <a:gd name="T30" fmla="*/ 802 w 984"/>
                  <a:gd name="T31" fmla="*/ 226 h 844"/>
                  <a:gd name="T32" fmla="*/ 786 w 984"/>
                  <a:gd name="T33" fmla="*/ 322 h 844"/>
                  <a:gd name="T34" fmla="*/ 830 w 984"/>
                  <a:gd name="T35" fmla="*/ 414 h 844"/>
                  <a:gd name="T36" fmla="*/ 854 w 984"/>
                  <a:gd name="T37" fmla="*/ 450 h 844"/>
                  <a:gd name="T38" fmla="*/ 830 w 984"/>
                  <a:gd name="T39" fmla="*/ 450 h 844"/>
                  <a:gd name="T40" fmla="*/ 746 w 984"/>
                  <a:gd name="T41" fmla="*/ 378 h 844"/>
                  <a:gd name="T42" fmla="*/ 678 w 984"/>
                  <a:gd name="T43" fmla="*/ 402 h 844"/>
                  <a:gd name="T44" fmla="*/ 590 w 984"/>
                  <a:gd name="T45" fmla="*/ 442 h 844"/>
                  <a:gd name="T46" fmla="*/ 642 w 984"/>
                  <a:gd name="T47" fmla="*/ 578 h 844"/>
                  <a:gd name="T48" fmla="*/ 710 w 984"/>
                  <a:gd name="T49" fmla="*/ 610 h 844"/>
                  <a:gd name="T50" fmla="*/ 738 w 984"/>
                  <a:gd name="T51" fmla="*/ 550 h 844"/>
                  <a:gd name="T52" fmla="*/ 774 w 984"/>
                  <a:gd name="T53" fmla="*/ 570 h 844"/>
                  <a:gd name="T54" fmla="*/ 766 w 984"/>
                  <a:gd name="T55" fmla="*/ 630 h 844"/>
                  <a:gd name="T56" fmla="*/ 802 w 984"/>
                  <a:gd name="T57" fmla="*/ 670 h 844"/>
                  <a:gd name="T58" fmla="*/ 838 w 984"/>
                  <a:gd name="T59" fmla="*/ 658 h 844"/>
                  <a:gd name="T60" fmla="*/ 922 w 984"/>
                  <a:gd name="T61" fmla="*/ 806 h 844"/>
                  <a:gd name="T62" fmla="*/ 942 w 984"/>
                  <a:gd name="T63" fmla="*/ 826 h 844"/>
                  <a:gd name="T64" fmla="*/ 874 w 984"/>
                  <a:gd name="T65" fmla="*/ 810 h 844"/>
                  <a:gd name="T66" fmla="*/ 830 w 984"/>
                  <a:gd name="T67" fmla="*/ 758 h 844"/>
                  <a:gd name="T68" fmla="*/ 778 w 984"/>
                  <a:gd name="T69" fmla="*/ 710 h 844"/>
                  <a:gd name="T70" fmla="*/ 702 w 984"/>
                  <a:gd name="T71" fmla="*/ 662 h 844"/>
                  <a:gd name="T72" fmla="*/ 614 w 984"/>
                  <a:gd name="T73" fmla="*/ 646 h 844"/>
                  <a:gd name="T74" fmla="*/ 506 w 984"/>
                  <a:gd name="T75" fmla="*/ 594 h 844"/>
                  <a:gd name="T76" fmla="*/ 462 w 984"/>
                  <a:gd name="T77" fmla="*/ 506 h 844"/>
                  <a:gd name="T78" fmla="*/ 430 w 984"/>
                  <a:gd name="T79" fmla="*/ 462 h 844"/>
                  <a:gd name="T80" fmla="*/ 382 w 984"/>
                  <a:gd name="T81" fmla="*/ 430 h 844"/>
                  <a:gd name="T82" fmla="*/ 342 w 984"/>
                  <a:gd name="T83" fmla="*/ 370 h 844"/>
                  <a:gd name="T84" fmla="*/ 354 w 984"/>
                  <a:gd name="T85" fmla="*/ 414 h 844"/>
                  <a:gd name="T86" fmla="*/ 418 w 984"/>
                  <a:gd name="T87" fmla="*/ 494 h 844"/>
                  <a:gd name="T88" fmla="*/ 422 w 984"/>
                  <a:gd name="T89" fmla="*/ 526 h 844"/>
                  <a:gd name="T90" fmla="*/ 394 w 984"/>
                  <a:gd name="T91" fmla="*/ 498 h 844"/>
                  <a:gd name="T92" fmla="*/ 354 w 984"/>
                  <a:gd name="T93" fmla="*/ 466 h 844"/>
                  <a:gd name="T94" fmla="*/ 314 w 984"/>
                  <a:gd name="T95" fmla="*/ 402 h 844"/>
                  <a:gd name="T96" fmla="*/ 266 w 984"/>
                  <a:gd name="T97" fmla="*/ 346 h 844"/>
                  <a:gd name="T98" fmla="*/ 210 w 984"/>
                  <a:gd name="T99" fmla="*/ 314 h 844"/>
                  <a:gd name="T100" fmla="*/ 154 w 984"/>
                  <a:gd name="T101" fmla="*/ 238 h 844"/>
                  <a:gd name="T102" fmla="*/ 66 w 984"/>
                  <a:gd name="T103" fmla="*/ 66 h 844"/>
                  <a:gd name="T104" fmla="*/ 34 w 984"/>
                  <a:gd name="T105" fmla="*/ 38 h 844"/>
                  <a:gd name="T106" fmla="*/ 46 w 984"/>
                  <a:gd name="T107" fmla="*/ 22 h 844"/>
                  <a:gd name="T108" fmla="*/ 102 w 984"/>
                  <a:gd name="T109" fmla="*/ 7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>
                  <a:gd name="T0" fmla="*/ 6 w 36"/>
                  <a:gd name="T1" fmla="*/ 28 h 48"/>
                  <a:gd name="T2" fmla="*/ 10 w 36"/>
                  <a:gd name="T3" fmla="*/ 48 h 48"/>
                  <a:gd name="T4" fmla="*/ 6 w 36"/>
                  <a:gd name="T5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>
                  <a:gd name="T0" fmla="*/ 0 w 36"/>
                  <a:gd name="T1" fmla="*/ 5 h 37"/>
                  <a:gd name="T2" fmla="*/ 12 w 36"/>
                  <a:gd name="T3" fmla="*/ 1 h 37"/>
                  <a:gd name="T4" fmla="*/ 36 w 36"/>
                  <a:gd name="T5" fmla="*/ 17 h 37"/>
                  <a:gd name="T6" fmla="*/ 8 w 36"/>
                  <a:gd name="T7" fmla="*/ 17 h 37"/>
                  <a:gd name="T8" fmla="*/ 0 w 36"/>
                  <a:gd name="T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>
                  <a:gd name="T0" fmla="*/ 0 w 170"/>
                  <a:gd name="T1" fmla="*/ 49 h 96"/>
                  <a:gd name="T2" fmla="*/ 28 w 170"/>
                  <a:gd name="T3" fmla="*/ 25 h 96"/>
                  <a:gd name="T4" fmla="*/ 56 w 170"/>
                  <a:gd name="T5" fmla="*/ 21 h 96"/>
                  <a:gd name="T6" fmla="*/ 80 w 170"/>
                  <a:gd name="T7" fmla="*/ 9 h 96"/>
                  <a:gd name="T8" fmla="*/ 64 w 170"/>
                  <a:gd name="T9" fmla="*/ 25 h 96"/>
                  <a:gd name="T10" fmla="*/ 124 w 170"/>
                  <a:gd name="T11" fmla="*/ 49 h 96"/>
                  <a:gd name="T12" fmla="*/ 160 w 170"/>
                  <a:gd name="T13" fmla="*/ 65 h 96"/>
                  <a:gd name="T14" fmla="*/ 116 w 170"/>
                  <a:gd name="T15" fmla="*/ 77 h 96"/>
                  <a:gd name="T16" fmla="*/ 88 w 170"/>
                  <a:gd name="T17" fmla="*/ 57 h 96"/>
                  <a:gd name="T18" fmla="*/ 76 w 170"/>
                  <a:gd name="T19" fmla="*/ 53 h 96"/>
                  <a:gd name="T20" fmla="*/ 24 w 170"/>
                  <a:gd name="T21" fmla="*/ 41 h 96"/>
                  <a:gd name="T22" fmla="*/ 0 w 170"/>
                  <a:gd name="T23" fmla="*/ 4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4 h 44"/>
                  <a:gd name="T4" fmla="*/ 88 w 138"/>
                  <a:gd name="T5" fmla="*/ 24 h 44"/>
                  <a:gd name="T6" fmla="*/ 112 w 138"/>
                  <a:gd name="T7" fmla="*/ 20 h 44"/>
                  <a:gd name="T8" fmla="*/ 108 w 138"/>
                  <a:gd name="T9" fmla="*/ 44 h 44"/>
                  <a:gd name="T10" fmla="*/ 64 w 138"/>
                  <a:gd name="T11" fmla="*/ 40 h 44"/>
                  <a:gd name="T12" fmla="*/ 0 w 138"/>
                  <a:gd name="T13" fmla="*/ 36 h 44"/>
                  <a:gd name="T14" fmla="*/ 28 w 138"/>
                  <a:gd name="T15" fmla="*/ 20 h 44"/>
                  <a:gd name="T16" fmla="*/ 0 w 13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>
                  <a:gd name="T0" fmla="*/ 17 w 57"/>
                  <a:gd name="T1" fmla="*/ 25 h 42"/>
                  <a:gd name="T2" fmla="*/ 37 w 57"/>
                  <a:gd name="T3" fmla="*/ 13 h 42"/>
                  <a:gd name="T4" fmla="*/ 17 w 57"/>
                  <a:gd name="T5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>
                  <a:gd name="T0" fmla="*/ 19 w 39"/>
                  <a:gd name="T1" fmla="*/ 32 h 52"/>
                  <a:gd name="T2" fmla="*/ 19 w 39"/>
                  <a:gd name="T3" fmla="*/ 0 h 52"/>
                  <a:gd name="T4" fmla="*/ 19 w 39"/>
                  <a:gd name="T5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>
                  <a:gd name="T0" fmla="*/ 4 w 44"/>
                  <a:gd name="T1" fmla="*/ 9 h 80"/>
                  <a:gd name="T2" fmla="*/ 20 w 44"/>
                  <a:gd name="T3" fmla="*/ 33 h 80"/>
                  <a:gd name="T4" fmla="*/ 24 w 44"/>
                  <a:gd name="T5" fmla="*/ 49 h 80"/>
                  <a:gd name="T6" fmla="*/ 36 w 44"/>
                  <a:gd name="T7" fmla="*/ 53 h 80"/>
                  <a:gd name="T8" fmla="*/ 24 w 44"/>
                  <a:gd name="T9" fmla="*/ 73 h 80"/>
                  <a:gd name="T10" fmla="*/ 0 w 44"/>
                  <a:gd name="T11" fmla="*/ 21 h 80"/>
                  <a:gd name="T12" fmla="*/ 4 w 44"/>
                  <a:gd name="T13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9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>
                  <a:gd name="T0" fmla="*/ 164 w 695"/>
                  <a:gd name="T1" fmla="*/ 0 h 376"/>
                  <a:gd name="T2" fmla="*/ 340 w 695"/>
                  <a:gd name="T3" fmla="*/ 68 h 376"/>
                  <a:gd name="T4" fmla="*/ 484 w 695"/>
                  <a:gd name="T5" fmla="*/ 132 h 376"/>
                  <a:gd name="T6" fmla="*/ 612 w 695"/>
                  <a:gd name="T7" fmla="*/ 200 h 376"/>
                  <a:gd name="T8" fmla="*/ 588 w 695"/>
                  <a:gd name="T9" fmla="*/ 208 h 376"/>
                  <a:gd name="T10" fmla="*/ 592 w 695"/>
                  <a:gd name="T11" fmla="*/ 248 h 376"/>
                  <a:gd name="T12" fmla="*/ 596 w 695"/>
                  <a:gd name="T13" fmla="*/ 268 h 376"/>
                  <a:gd name="T14" fmla="*/ 608 w 695"/>
                  <a:gd name="T15" fmla="*/ 304 h 376"/>
                  <a:gd name="T16" fmla="*/ 624 w 695"/>
                  <a:gd name="T17" fmla="*/ 328 h 376"/>
                  <a:gd name="T18" fmla="*/ 684 w 695"/>
                  <a:gd name="T19" fmla="*/ 356 h 376"/>
                  <a:gd name="T20" fmla="*/ 676 w 695"/>
                  <a:gd name="T21" fmla="*/ 376 h 376"/>
                  <a:gd name="T22" fmla="*/ 572 w 695"/>
                  <a:gd name="T23" fmla="*/ 340 h 376"/>
                  <a:gd name="T24" fmla="*/ 540 w 695"/>
                  <a:gd name="T25" fmla="*/ 332 h 376"/>
                  <a:gd name="T26" fmla="*/ 520 w 695"/>
                  <a:gd name="T27" fmla="*/ 304 h 376"/>
                  <a:gd name="T28" fmla="*/ 516 w 695"/>
                  <a:gd name="T29" fmla="*/ 316 h 376"/>
                  <a:gd name="T30" fmla="*/ 480 w 695"/>
                  <a:gd name="T31" fmla="*/ 296 h 376"/>
                  <a:gd name="T32" fmla="*/ 424 w 695"/>
                  <a:gd name="T33" fmla="*/ 264 h 376"/>
                  <a:gd name="T34" fmla="*/ 400 w 695"/>
                  <a:gd name="T35" fmla="*/ 236 h 376"/>
                  <a:gd name="T36" fmla="*/ 368 w 695"/>
                  <a:gd name="T37" fmla="*/ 224 h 376"/>
                  <a:gd name="T38" fmla="*/ 308 w 695"/>
                  <a:gd name="T39" fmla="*/ 192 h 376"/>
                  <a:gd name="T40" fmla="*/ 264 w 695"/>
                  <a:gd name="T41" fmla="*/ 168 h 376"/>
                  <a:gd name="T42" fmla="*/ 180 w 695"/>
                  <a:gd name="T43" fmla="*/ 136 h 376"/>
                  <a:gd name="T44" fmla="*/ 116 w 695"/>
                  <a:gd name="T45" fmla="*/ 132 h 376"/>
                  <a:gd name="T46" fmla="*/ 72 w 695"/>
                  <a:gd name="T47" fmla="*/ 132 h 376"/>
                  <a:gd name="T48" fmla="*/ 68 w 695"/>
                  <a:gd name="T49" fmla="*/ 120 h 376"/>
                  <a:gd name="T50" fmla="*/ 56 w 695"/>
                  <a:gd name="T51" fmla="*/ 112 h 376"/>
                  <a:gd name="T52" fmla="*/ 20 w 695"/>
                  <a:gd name="T53" fmla="*/ 100 h 376"/>
                  <a:gd name="T54" fmla="*/ 0 w 695"/>
                  <a:gd name="T55" fmla="*/ 60 h 376"/>
                  <a:gd name="T56" fmla="*/ 48 w 695"/>
                  <a:gd name="T57" fmla="*/ 40 h 376"/>
                  <a:gd name="T58" fmla="*/ 56 w 695"/>
                  <a:gd name="T59" fmla="*/ 52 h 376"/>
                  <a:gd name="T60" fmla="*/ 80 w 695"/>
                  <a:gd name="T61" fmla="*/ 44 h 376"/>
                  <a:gd name="T62" fmla="*/ 96 w 695"/>
                  <a:gd name="T63" fmla="*/ 48 h 376"/>
                  <a:gd name="T64" fmla="*/ 108 w 695"/>
                  <a:gd name="T65" fmla="*/ 52 h 376"/>
                  <a:gd name="T66" fmla="*/ 96 w 695"/>
                  <a:gd name="T67" fmla="*/ 20 h 376"/>
                  <a:gd name="T68" fmla="*/ 164 w 695"/>
                  <a:gd name="T6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>
                  <a:gd name="T0" fmla="*/ 16 w 208"/>
                  <a:gd name="T1" fmla="*/ 26 h 118"/>
                  <a:gd name="T2" fmla="*/ 40 w 208"/>
                  <a:gd name="T3" fmla="*/ 22 h 118"/>
                  <a:gd name="T4" fmla="*/ 64 w 208"/>
                  <a:gd name="T5" fmla="*/ 10 h 118"/>
                  <a:gd name="T6" fmla="*/ 88 w 208"/>
                  <a:gd name="T7" fmla="*/ 2 h 118"/>
                  <a:gd name="T8" fmla="*/ 152 w 208"/>
                  <a:gd name="T9" fmla="*/ 6 h 118"/>
                  <a:gd name="T10" fmla="*/ 176 w 208"/>
                  <a:gd name="T11" fmla="*/ 14 h 118"/>
                  <a:gd name="T12" fmla="*/ 184 w 208"/>
                  <a:gd name="T13" fmla="*/ 70 h 118"/>
                  <a:gd name="T14" fmla="*/ 208 w 208"/>
                  <a:gd name="T15" fmla="*/ 102 h 118"/>
                  <a:gd name="T16" fmla="*/ 196 w 208"/>
                  <a:gd name="T17" fmla="*/ 106 h 118"/>
                  <a:gd name="T18" fmla="*/ 184 w 208"/>
                  <a:gd name="T19" fmla="*/ 102 h 118"/>
                  <a:gd name="T20" fmla="*/ 180 w 208"/>
                  <a:gd name="T21" fmla="*/ 114 h 118"/>
                  <a:gd name="T22" fmla="*/ 164 w 208"/>
                  <a:gd name="T23" fmla="*/ 118 h 118"/>
                  <a:gd name="T24" fmla="*/ 144 w 208"/>
                  <a:gd name="T25" fmla="*/ 90 h 118"/>
                  <a:gd name="T26" fmla="*/ 112 w 208"/>
                  <a:gd name="T27" fmla="*/ 70 h 118"/>
                  <a:gd name="T28" fmla="*/ 72 w 208"/>
                  <a:gd name="T29" fmla="*/ 62 h 118"/>
                  <a:gd name="T30" fmla="*/ 24 w 208"/>
                  <a:gd name="T31" fmla="*/ 50 h 118"/>
                  <a:gd name="T32" fmla="*/ 0 w 208"/>
                  <a:gd name="T33" fmla="*/ 42 h 118"/>
                  <a:gd name="T34" fmla="*/ 16 w 208"/>
                  <a:gd name="T35" fmla="*/ 2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>
                  <a:gd name="T0" fmla="*/ 12 w 84"/>
                  <a:gd name="T1" fmla="*/ 8 h 72"/>
                  <a:gd name="T2" fmla="*/ 52 w 84"/>
                  <a:gd name="T3" fmla="*/ 12 h 72"/>
                  <a:gd name="T4" fmla="*/ 76 w 84"/>
                  <a:gd name="T5" fmla="*/ 28 h 72"/>
                  <a:gd name="T6" fmla="*/ 68 w 84"/>
                  <a:gd name="T7" fmla="*/ 48 h 72"/>
                  <a:gd name="T8" fmla="*/ 60 w 84"/>
                  <a:gd name="T9" fmla="*/ 72 h 72"/>
                  <a:gd name="T10" fmla="*/ 40 w 84"/>
                  <a:gd name="T11" fmla="*/ 68 h 72"/>
                  <a:gd name="T12" fmla="*/ 16 w 84"/>
                  <a:gd name="T13" fmla="*/ 52 h 72"/>
                  <a:gd name="T14" fmla="*/ 12 w 84"/>
                  <a:gd name="T1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>
                  <a:gd name="T0" fmla="*/ 7 w 39"/>
                  <a:gd name="T1" fmla="*/ 33 h 49"/>
                  <a:gd name="T2" fmla="*/ 39 w 39"/>
                  <a:gd name="T3" fmla="*/ 21 h 49"/>
                  <a:gd name="T4" fmla="*/ 19 w 39"/>
                  <a:gd name="T5" fmla="*/ 49 h 49"/>
                  <a:gd name="T6" fmla="*/ 7 w 39"/>
                  <a:gd name="T7" fmla="*/ 45 h 49"/>
                  <a:gd name="T8" fmla="*/ 7 w 39"/>
                  <a:gd name="T9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>
                  <a:gd name="T0" fmla="*/ 0 w 97"/>
                  <a:gd name="T1" fmla="*/ 10 h 55"/>
                  <a:gd name="T2" fmla="*/ 32 w 97"/>
                  <a:gd name="T3" fmla="*/ 6 h 55"/>
                  <a:gd name="T4" fmla="*/ 92 w 97"/>
                  <a:gd name="T5" fmla="*/ 26 h 55"/>
                  <a:gd name="T6" fmla="*/ 60 w 97"/>
                  <a:gd name="T7" fmla="*/ 34 h 55"/>
                  <a:gd name="T8" fmla="*/ 56 w 97"/>
                  <a:gd name="T9" fmla="*/ 46 h 55"/>
                  <a:gd name="T10" fmla="*/ 44 w 97"/>
                  <a:gd name="T11" fmla="*/ 50 h 55"/>
                  <a:gd name="T12" fmla="*/ 28 w 97"/>
                  <a:gd name="T13" fmla="*/ 30 h 55"/>
                  <a:gd name="T14" fmla="*/ 0 w 97"/>
                  <a:gd name="T15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>
                  <a:gd name="T0" fmla="*/ 4 w 26"/>
                  <a:gd name="T1" fmla="*/ 0 h 29"/>
                  <a:gd name="T2" fmla="*/ 0 w 26"/>
                  <a:gd name="T3" fmla="*/ 20 h 29"/>
                  <a:gd name="T4" fmla="*/ 4 w 2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>
                  <a:gd name="T0" fmla="*/ 20 w 96"/>
                  <a:gd name="T1" fmla="*/ 30 h 79"/>
                  <a:gd name="T2" fmla="*/ 48 w 96"/>
                  <a:gd name="T3" fmla="*/ 22 h 79"/>
                  <a:gd name="T4" fmla="*/ 96 w 96"/>
                  <a:gd name="T5" fmla="*/ 42 h 79"/>
                  <a:gd name="T6" fmla="*/ 44 w 96"/>
                  <a:gd name="T7" fmla="*/ 58 h 79"/>
                  <a:gd name="T8" fmla="*/ 40 w 96"/>
                  <a:gd name="T9" fmla="*/ 46 h 79"/>
                  <a:gd name="T10" fmla="*/ 20 w 96"/>
                  <a:gd name="T11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>
                  <a:gd name="T0" fmla="*/ 10 w 71"/>
                  <a:gd name="T1" fmla="*/ 5 h 46"/>
                  <a:gd name="T2" fmla="*/ 22 w 71"/>
                  <a:gd name="T3" fmla="*/ 1 h 46"/>
                  <a:gd name="T4" fmla="*/ 46 w 71"/>
                  <a:gd name="T5" fmla="*/ 17 h 46"/>
                  <a:gd name="T6" fmla="*/ 46 w 71"/>
                  <a:gd name="T7" fmla="*/ 45 h 46"/>
                  <a:gd name="T8" fmla="*/ 6 w 71"/>
                  <a:gd name="T9" fmla="*/ 33 h 46"/>
                  <a:gd name="T10" fmla="*/ 10 w 71"/>
                  <a:gd name="T11" fmla="*/ 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>
                  <a:gd name="T0" fmla="*/ 4 w 85"/>
                  <a:gd name="T1" fmla="*/ 2 h 61"/>
                  <a:gd name="T2" fmla="*/ 64 w 85"/>
                  <a:gd name="T3" fmla="*/ 30 h 61"/>
                  <a:gd name="T4" fmla="*/ 24 w 85"/>
                  <a:gd name="T5" fmla="*/ 34 h 61"/>
                  <a:gd name="T6" fmla="*/ 0 w 85"/>
                  <a:gd name="T7" fmla="*/ 14 h 61"/>
                  <a:gd name="T8" fmla="*/ 8 w 85"/>
                  <a:gd name="T9" fmla="*/ 2 h 61"/>
                  <a:gd name="T10" fmla="*/ 20 w 85"/>
                  <a:gd name="T11" fmla="*/ 6 h 61"/>
                  <a:gd name="T12" fmla="*/ 4 w 85"/>
                  <a:gd name="T13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>
                  <a:gd name="T0" fmla="*/ 21 w 77"/>
                  <a:gd name="T1" fmla="*/ 6 h 46"/>
                  <a:gd name="T2" fmla="*/ 53 w 77"/>
                  <a:gd name="T3" fmla="*/ 14 h 46"/>
                  <a:gd name="T4" fmla="*/ 77 w 77"/>
                  <a:gd name="T5" fmla="*/ 22 h 46"/>
                  <a:gd name="T6" fmla="*/ 41 w 77"/>
                  <a:gd name="T7" fmla="*/ 38 h 46"/>
                  <a:gd name="T8" fmla="*/ 21 w 77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>
                  <a:gd name="T0" fmla="*/ 32 w 141"/>
                  <a:gd name="T1" fmla="*/ 16 h 37"/>
                  <a:gd name="T2" fmla="*/ 56 w 141"/>
                  <a:gd name="T3" fmla="*/ 16 h 37"/>
                  <a:gd name="T4" fmla="*/ 100 w 141"/>
                  <a:gd name="T5" fmla="*/ 0 h 37"/>
                  <a:gd name="T6" fmla="*/ 124 w 141"/>
                  <a:gd name="T7" fmla="*/ 4 h 37"/>
                  <a:gd name="T8" fmla="*/ 112 w 141"/>
                  <a:gd name="T9" fmla="*/ 32 h 37"/>
                  <a:gd name="T10" fmla="*/ 96 w 141"/>
                  <a:gd name="T11" fmla="*/ 28 h 37"/>
                  <a:gd name="T12" fmla="*/ 72 w 141"/>
                  <a:gd name="T13" fmla="*/ 36 h 37"/>
                  <a:gd name="T14" fmla="*/ 32 w 141"/>
                  <a:gd name="T15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>
                  <a:gd name="T0" fmla="*/ 47 w 436"/>
                  <a:gd name="T1" fmla="*/ 64 h 214"/>
                  <a:gd name="T2" fmla="*/ 7 w 436"/>
                  <a:gd name="T3" fmla="*/ 32 h 214"/>
                  <a:gd name="T4" fmla="*/ 27 w 436"/>
                  <a:gd name="T5" fmla="*/ 20 h 214"/>
                  <a:gd name="T6" fmla="*/ 67 w 436"/>
                  <a:gd name="T7" fmla="*/ 32 h 214"/>
                  <a:gd name="T8" fmla="*/ 135 w 436"/>
                  <a:gd name="T9" fmla="*/ 40 h 214"/>
                  <a:gd name="T10" fmla="*/ 159 w 436"/>
                  <a:gd name="T11" fmla="*/ 48 h 214"/>
                  <a:gd name="T12" fmla="*/ 207 w 436"/>
                  <a:gd name="T13" fmla="*/ 56 h 214"/>
                  <a:gd name="T14" fmla="*/ 303 w 436"/>
                  <a:gd name="T15" fmla="*/ 92 h 214"/>
                  <a:gd name="T16" fmla="*/ 327 w 436"/>
                  <a:gd name="T17" fmla="*/ 84 h 214"/>
                  <a:gd name="T18" fmla="*/ 359 w 436"/>
                  <a:gd name="T19" fmla="*/ 92 h 214"/>
                  <a:gd name="T20" fmla="*/ 347 w 436"/>
                  <a:gd name="T21" fmla="*/ 124 h 214"/>
                  <a:gd name="T22" fmla="*/ 311 w 436"/>
                  <a:gd name="T23" fmla="*/ 108 h 214"/>
                  <a:gd name="T24" fmla="*/ 291 w 436"/>
                  <a:gd name="T25" fmla="*/ 112 h 214"/>
                  <a:gd name="T26" fmla="*/ 303 w 436"/>
                  <a:gd name="T27" fmla="*/ 116 h 214"/>
                  <a:gd name="T28" fmla="*/ 355 w 436"/>
                  <a:gd name="T29" fmla="*/ 140 h 214"/>
                  <a:gd name="T30" fmla="*/ 403 w 436"/>
                  <a:gd name="T31" fmla="*/ 164 h 214"/>
                  <a:gd name="T32" fmla="*/ 359 w 436"/>
                  <a:gd name="T33" fmla="*/ 188 h 214"/>
                  <a:gd name="T34" fmla="*/ 311 w 436"/>
                  <a:gd name="T35" fmla="*/ 160 h 214"/>
                  <a:gd name="T36" fmla="*/ 255 w 436"/>
                  <a:gd name="T37" fmla="*/ 172 h 214"/>
                  <a:gd name="T38" fmla="*/ 259 w 436"/>
                  <a:gd name="T39" fmla="*/ 148 h 214"/>
                  <a:gd name="T40" fmla="*/ 271 w 436"/>
                  <a:gd name="T41" fmla="*/ 140 h 214"/>
                  <a:gd name="T42" fmla="*/ 235 w 436"/>
                  <a:gd name="T43" fmla="*/ 132 h 214"/>
                  <a:gd name="T44" fmla="*/ 247 w 436"/>
                  <a:gd name="T45" fmla="*/ 124 h 214"/>
                  <a:gd name="T46" fmla="*/ 259 w 436"/>
                  <a:gd name="T47" fmla="*/ 120 h 214"/>
                  <a:gd name="T48" fmla="*/ 231 w 436"/>
                  <a:gd name="T49" fmla="*/ 104 h 214"/>
                  <a:gd name="T50" fmla="*/ 131 w 436"/>
                  <a:gd name="T51" fmla="*/ 64 h 214"/>
                  <a:gd name="T52" fmla="*/ 119 w 436"/>
                  <a:gd name="T53" fmla="*/ 68 h 214"/>
                  <a:gd name="T54" fmla="*/ 107 w 436"/>
                  <a:gd name="T55" fmla="*/ 64 h 214"/>
                  <a:gd name="T56" fmla="*/ 67 w 436"/>
                  <a:gd name="T57" fmla="*/ 76 h 214"/>
                  <a:gd name="T58" fmla="*/ 47 w 436"/>
                  <a:gd name="T59" fmla="*/ 6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>
                  <a:gd name="T0" fmla="*/ 18 w 43"/>
                  <a:gd name="T1" fmla="*/ 27 h 39"/>
                  <a:gd name="T2" fmla="*/ 34 w 43"/>
                  <a:gd name="T3" fmla="*/ 19 h 39"/>
                  <a:gd name="T4" fmla="*/ 42 w 43"/>
                  <a:gd name="T5" fmla="*/ 31 h 39"/>
                  <a:gd name="T6" fmla="*/ 18 w 43"/>
                  <a:gd name="T7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>
                  <a:gd name="T0" fmla="*/ 16 w 65"/>
                  <a:gd name="T1" fmla="*/ 12 h 44"/>
                  <a:gd name="T2" fmla="*/ 56 w 65"/>
                  <a:gd name="T3" fmla="*/ 16 h 44"/>
                  <a:gd name="T4" fmla="*/ 64 w 65"/>
                  <a:gd name="T5" fmla="*/ 28 h 44"/>
                  <a:gd name="T6" fmla="*/ 28 w 65"/>
                  <a:gd name="T7" fmla="*/ 44 h 44"/>
                  <a:gd name="T8" fmla="*/ 0 w 65"/>
                  <a:gd name="T9" fmla="*/ 12 h 44"/>
                  <a:gd name="T10" fmla="*/ 16 w 65"/>
                  <a:gd name="T1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>
                  <a:gd name="T0" fmla="*/ 4 w 19"/>
                  <a:gd name="T1" fmla="*/ 8 h 23"/>
                  <a:gd name="T2" fmla="*/ 16 w 19"/>
                  <a:gd name="T3" fmla="*/ 4 h 23"/>
                  <a:gd name="T4" fmla="*/ 12 w 19"/>
                  <a:gd name="T5" fmla="*/ 20 h 23"/>
                  <a:gd name="T6" fmla="*/ 0 w 19"/>
                  <a:gd name="T7" fmla="*/ 16 h 23"/>
                  <a:gd name="T8" fmla="*/ 4 w 19"/>
                  <a:gd name="T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>
                  <a:gd name="T0" fmla="*/ 8 w 192"/>
                  <a:gd name="T1" fmla="*/ 0 h 85"/>
                  <a:gd name="T2" fmla="*/ 68 w 192"/>
                  <a:gd name="T3" fmla="*/ 16 h 85"/>
                  <a:gd name="T4" fmla="*/ 80 w 192"/>
                  <a:gd name="T5" fmla="*/ 12 h 85"/>
                  <a:gd name="T6" fmla="*/ 88 w 192"/>
                  <a:gd name="T7" fmla="*/ 0 h 85"/>
                  <a:gd name="T8" fmla="*/ 124 w 192"/>
                  <a:gd name="T9" fmla="*/ 20 h 85"/>
                  <a:gd name="T10" fmla="*/ 136 w 192"/>
                  <a:gd name="T11" fmla="*/ 32 h 85"/>
                  <a:gd name="T12" fmla="*/ 160 w 192"/>
                  <a:gd name="T13" fmla="*/ 40 h 85"/>
                  <a:gd name="T14" fmla="*/ 192 w 192"/>
                  <a:gd name="T15" fmla="*/ 52 h 85"/>
                  <a:gd name="T16" fmla="*/ 176 w 192"/>
                  <a:gd name="T17" fmla="*/ 76 h 85"/>
                  <a:gd name="T18" fmla="*/ 152 w 192"/>
                  <a:gd name="T19" fmla="*/ 60 h 85"/>
                  <a:gd name="T20" fmla="*/ 112 w 192"/>
                  <a:gd name="T21" fmla="*/ 76 h 85"/>
                  <a:gd name="T22" fmla="*/ 100 w 192"/>
                  <a:gd name="T23" fmla="*/ 84 h 85"/>
                  <a:gd name="T24" fmla="*/ 76 w 192"/>
                  <a:gd name="T25" fmla="*/ 68 h 85"/>
                  <a:gd name="T26" fmla="*/ 72 w 192"/>
                  <a:gd name="T27" fmla="*/ 36 h 85"/>
                  <a:gd name="T28" fmla="*/ 32 w 192"/>
                  <a:gd name="T29" fmla="*/ 52 h 85"/>
                  <a:gd name="T30" fmla="*/ 0 w 192"/>
                  <a:gd name="T31" fmla="*/ 32 h 85"/>
                  <a:gd name="T32" fmla="*/ 8 w 192"/>
                  <a:gd name="T33" fmla="*/ 8 h 85"/>
                  <a:gd name="T34" fmla="*/ 20 w 192"/>
                  <a:gd name="T35" fmla="*/ 4 h 85"/>
                  <a:gd name="T36" fmla="*/ 8 w 192"/>
                  <a:gd name="T3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>
                  <a:gd name="T0" fmla="*/ 298 w 1533"/>
                  <a:gd name="T1" fmla="*/ 82 h 504"/>
                  <a:gd name="T2" fmla="*/ 338 w 1533"/>
                  <a:gd name="T3" fmla="*/ 70 h 504"/>
                  <a:gd name="T4" fmla="*/ 382 w 1533"/>
                  <a:gd name="T5" fmla="*/ 42 h 504"/>
                  <a:gd name="T6" fmla="*/ 518 w 1533"/>
                  <a:gd name="T7" fmla="*/ 66 h 504"/>
                  <a:gd name="T8" fmla="*/ 642 w 1533"/>
                  <a:gd name="T9" fmla="*/ 62 h 504"/>
                  <a:gd name="T10" fmla="*/ 650 w 1533"/>
                  <a:gd name="T11" fmla="*/ 2 h 504"/>
                  <a:gd name="T12" fmla="*/ 718 w 1533"/>
                  <a:gd name="T13" fmla="*/ 54 h 504"/>
                  <a:gd name="T14" fmla="*/ 766 w 1533"/>
                  <a:gd name="T15" fmla="*/ 30 h 504"/>
                  <a:gd name="T16" fmla="*/ 774 w 1533"/>
                  <a:gd name="T17" fmla="*/ 22 h 504"/>
                  <a:gd name="T18" fmla="*/ 866 w 1533"/>
                  <a:gd name="T19" fmla="*/ 70 h 504"/>
                  <a:gd name="T20" fmla="*/ 846 w 1533"/>
                  <a:gd name="T21" fmla="*/ 90 h 504"/>
                  <a:gd name="T22" fmla="*/ 838 w 1533"/>
                  <a:gd name="T23" fmla="*/ 134 h 504"/>
                  <a:gd name="T24" fmla="*/ 854 w 1533"/>
                  <a:gd name="T25" fmla="*/ 202 h 504"/>
                  <a:gd name="T26" fmla="*/ 938 w 1533"/>
                  <a:gd name="T27" fmla="*/ 246 h 504"/>
                  <a:gd name="T28" fmla="*/ 1070 w 1533"/>
                  <a:gd name="T29" fmla="*/ 270 h 504"/>
                  <a:gd name="T30" fmla="*/ 1126 w 1533"/>
                  <a:gd name="T31" fmla="*/ 326 h 504"/>
                  <a:gd name="T32" fmla="*/ 1110 w 1533"/>
                  <a:gd name="T33" fmla="*/ 274 h 504"/>
                  <a:gd name="T34" fmla="*/ 1050 w 1533"/>
                  <a:gd name="T35" fmla="*/ 194 h 504"/>
                  <a:gd name="T36" fmla="*/ 1010 w 1533"/>
                  <a:gd name="T37" fmla="*/ 134 h 504"/>
                  <a:gd name="T38" fmla="*/ 1062 w 1533"/>
                  <a:gd name="T39" fmla="*/ 146 h 504"/>
                  <a:gd name="T40" fmla="*/ 1146 w 1533"/>
                  <a:gd name="T41" fmla="*/ 150 h 504"/>
                  <a:gd name="T42" fmla="*/ 1226 w 1533"/>
                  <a:gd name="T43" fmla="*/ 198 h 504"/>
                  <a:gd name="T44" fmla="*/ 1322 w 1533"/>
                  <a:gd name="T45" fmla="*/ 238 h 504"/>
                  <a:gd name="T46" fmla="*/ 1458 w 1533"/>
                  <a:gd name="T47" fmla="*/ 334 h 504"/>
                  <a:gd name="T48" fmla="*/ 1526 w 1533"/>
                  <a:gd name="T49" fmla="*/ 362 h 504"/>
                  <a:gd name="T50" fmla="*/ 1394 w 1533"/>
                  <a:gd name="T51" fmla="*/ 298 h 504"/>
                  <a:gd name="T52" fmla="*/ 1318 w 1533"/>
                  <a:gd name="T53" fmla="*/ 398 h 504"/>
                  <a:gd name="T54" fmla="*/ 1402 w 1533"/>
                  <a:gd name="T55" fmla="*/ 414 h 504"/>
                  <a:gd name="T56" fmla="*/ 1418 w 1533"/>
                  <a:gd name="T57" fmla="*/ 470 h 504"/>
                  <a:gd name="T58" fmla="*/ 1390 w 1533"/>
                  <a:gd name="T59" fmla="*/ 438 h 504"/>
                  <a:gd name="T60" fmla="*/ 1274 w 1533"/>
                  <a:gd name="T61" fmla="*/ 466 h 504"/>
                  <a:gd name="T62" fmla="*/ 1226 w 1533"/>
                  <a:gd name="T63" fmla="*/ 498 h 504"/>
                  <a:gd name="T64" fmla="*/ 1226 w 1533"/>
                  <a:gd name="T65" fmla="*/ 442 h 504"/>
                  <a:gd name="T66" fmla="*/ 1174 w 1533"/>
                  <a:gd name="T67" fmla="*/ 434 h 504"/>
                  <a:gd name="T68" fmla="*/ 1062 w 1533"/>
                  <a:gd name="T69" fmla="*/ 410 h 504"/>
                  <a:gd name="T70" fmla="*/ 950 w 1533"/>
                  <a:gd name="T71" fmla="*/ 334 h 504"/>
                  <a:gd name="T72" fmla="*/ 818 w 1533"/>
                  <a:gd name="T73" fmla="*/ 274 h 504"/>
                  <a:gd name="T74" fmla="*/ 770 w 1533"/>
                  <a:gd name="T75" fmla="*/ 246 h 504"/>
                  <a:gd name="T76" fmla="*/ 682 w 1533"/>
                  <a:gd name="T77" fmla="*/ 226 h 504"/>
                  <a:gd name="T78" fmla="*/ 618 w 1533"/>
                  <a:gd name="T79" fmla="*/ 166 h 504"/>
                  <a:gd name="T80" fmla="*/ 598 w 1533"/>
                  <a:gd name="T81" fmla="*/ 178 h 504"/>
                  <a:gd name="T82" fmla="*/ 522 w 1533"/>
                  <a:gd name="T83" fmla="*/ 154 h 504"/>
                  <a:gd name="T84" fmla="*/ 506 w 1533"/>
                  <a:gd name="T85" fmla="*/ 102 h 504"/>
                  <a:gd name="T86" fmla="*/ 466 w 1533"/>
                  <a:gd name="T87" fmla="*/ 94 h 504"/>
                  <a:gd name="T88" fmla="*/ 426 w 1533"/>
                  <a:gd name="T89" fmla="*/ 158 h 504"/>
                  <a:gd name="T90" fmla="*/ 382 w 1533"/>
                  <a:gd name="T91" fmla="*/ 242 h 504"/>
                  <a:gd name="T92" fmla="*/ 302 w 1533"/>
                  <a:gd name="T93" fmla="*/ 242 h 504"/>
                  <a:gd name="T94" fmla="*/ 238 w 1533"/>
                  <a:gd name="T95" fmla="*/ 254 h 504"/>
                  <a:gd name="T96" fmla="*/ 234 w 1533"/>
                  <a:gd name="T97" fmla="*/ 282 h 504"/>
                  <a:gd name="T98" fmla="*/ 122 w 1533"/>
                  <a:gd name="T99" fmla="*/ 346 h 504"/>
                  <a:gd name="T100" fmla="*/ 86 w 1533"/>
                  <a:gd name="T101" fmla="*/ 374 h 504"/>
                  <a:gd name="T102" fmla="*/ 178 w 1533"/>
                  <a:gd name="T103" fmla="*/ 286 h 504"/>
                  <a:gd name="T104" fmla="*/ 118 w 1533"/>
                  <a:gd name="T105" fmla="*/ 258 h 504"/>
                  <a:gd name="T106" fmla="*/ 34 w 1533"/>
                  <a:gd name="T107" fmla="*/ 246 h 504"/>
                  <a:gd name="T108" fmla="*/ 78 w 1533"/>
                  <a:gd name="T109" fmla="*/ 162 h 504"/>
                  <a:gd name="T110" fmla="*/ 38 w 1533"/>
                  <a:gd name="T111" fmla="*/ 126 h 504"/>
                  <a:gd name="T112" fmla="*/ 30 w 1533"/>
                  <a:gd name="T113" fmla="*/ 114 h 504"/>
                  <a:gd name="T114" fmla="*/ 62 w 1533"/>
                  <a:gd name="T115" fmla="*/ 5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>
                  <a:gd name="T0" fmla="*/ 312 w 602"/>
                  <a:gd name="T1" fmla="*/ 336 h 336"/>
                  <a:gd name="T2" fmla="*/ 200 w 602"/>
                  <a:gd name="T3" fmla="*/ 280 h 336"/>
                  <a:gd name="T4" fmla="*/ 192 w 602"/>
                  <a:gd name="T5" fmla="*/ 268 h 336"/>
                  <a:gd name="T6" fmla="*/ 196 w 602"/>
                  <a:gd name="T7" fmla="*/ 256 h 336"/>
                  <a:gd name="T8" fmla="*/ 176 w 602"/>
                  <a:gd name="T9" fmla="*/ 252 h 336"/>
                  <a:gd name="T10" fmla="*/ 140 w 602"/>
                  <a:gd name="T11" fmla="*/ 236 h 336"/>
                  <a:gd name="T12" fmla="*/ 128 w 602"/>
                  <a:gd name="T13" fmla="*/ 240 h 336"/>
                  <a:gd name="T14" fmla="*/ 148 w 602"/>
                  <a:gd name="T15" fmla="*/ 260 h 336"/>
                  <a:gd name="T16" fmla="*/ 132 w 602"/>
                  <a:gd name="T17" fmla="*/ 256 h 336"/>
                  <a:gd name="T18" fmla="*/ 124 w 602"/>
                  <a:gd name="T19" fmla="*/ 224 h 336"/>
                  <a:gd name="T20" fmla="*/ 100 w 602"/>
                  <a:gd name="T21" fmla="*/ 192 h 336"/>
                  <a:gd name="T22" fmla="*/ 8 w 602"/>
                  <a:gd name="T23" fmla="*/ 140 h 336"/>
                  <a:gd name="T24" fmla="*/ 20 w 602"/>
                  <a:gd name="T25" fmla="*/ 100 h 336"/>
                  <a:gd name="T26" fmla="*/ 32 w 602"/>
                  <a:gd name="T27" fmla="*/ 4 h 336"/>
                  <a:gd name="T28" fmla="*/ 80 w 602"/>
                  <a:gd name="T29" fmla="*/ 0 h 336"/>
                  <a:gd name="T30" fmla="*/ 100 w 602"/>
                  <a:gd name="T31" fmla="*/ 20 h 336"/>
                  <a:gd name="T32" fmla="*/ 124 w 602"/>
                  <a:gd name="T33" fmla="*/ 28 h 336"/>
                  <a:gd name="T34" fmla="*/ 136 w 602"/>
                  <a:gd name="T35" fmla="*/ 32 h 336"/>
                  <a:gd name="T36" fmla="*/ 188 w 602"/>
                  <a:gd name="T37" fmla="*/ 72 h 336"/>
                  <a:gd name="T38" fmla="*/ 184 w 602"/>
                  <a:gd name="T39" fmla="*/ 88 h 336"/>
                  <a:gd name="T40" fmla="*/ 220 w 602"/>
                  <a:gd name="T41" fmla="*/ 104 h 336"/>
                  <a:gd name="T42" fmla="*/ 292 w 602"/>
                  <a:gd name="T43" fmla="*/ 116 h 336"/>
                  <a:gd name="T44" fmla="*/ 308 w 602"/>
                  <a:gd name="T45" fmla="*/ 132 h 336"/>
                  <a:gd name="T46" fmla="*/ 344 w 602"/>
                  <a:gd name="T47" fmla="*/ 112 h 336"/>
                  <a:gd name="T48" fmla="*/ 380 w 602"/>
                  <a:gd name="T49" fmla="*/ 136 h 336"/>
                  <a:gd name="T50" fmla="*/ 404 w 602"/>
                  <a:gd name="T51" fmla="*/ 144 h 336"/>
                  <a:gd name="T52" fmla="*/ 436 w 602"/>
                  <a:gd name="T53" fmla="*/ 168 h 336"/>
                  <a:gd name="T54" fmla="*/ 472 w 602"/>
                  <a:gd name="T55" fmla="*/ 192 h 336"/>
                  <a:gd name="T56" fmla="*/ 492 w 602"/>
                  <a:gd name="T57" fmla="*/ 216 h 336"/>
                  <a:gd name="T58" fmla="*/ 552 w 602"/>
                  <a:gd name="T59" fmla="*/ 244 h 336"/>
                  <a:gd name="T60" fmla="*/ 536 w 602"/>
                  <a:gd name="T61" fmla="*/ 252 h 336"/>
                  <a:gd name="T62" fmla="*/ 504 w 602"/>
                  <a:gd name="T63" fmla="*/ 228 h 336"/>
                  <a:gd name="T64" fmla="*/ 492 w 602"/>
                  <a:gd name="T65" fmla="*/ 228 h 336"/>
                  <a:gd name="T66" fmla="*/ 516 w 602"/>
                  <a:gd name="T67" fmla="*/ 264 h 336"/>
                  <a:gd name="T68" fmla="*/ 584 w 602"/>
                  <a:gd name="T69" fmla="*/ 276 h 336"/>
                  <a:gd name="T70" fmla="*/ 596 w 602"/>
                  <a:gd name="T71" fmla="*/ 304 h 336"/>
                  <a:gd name="T72" fmla="*/ 548 w 602"/>
                  <a:gd name="T73" fmla="*/ 308 h 336"/>
                  <a:gd name="T74" fmla="*/ 312 w 602"/>
                  <a:gd name="T75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>
                  <a:gd name="T0" fmla="*/ 28 w 33"/>
                  <a:gd name="T1" fmla="*/ 20 h 25"/>
                  <a:gd name="T2" fmla="*/ 24 w 33"/>
                  <a:gd name="T3" fmla="*/ 0 h 25"/>
                  <a:gd name="T4" fmla="*/ 32 w 33"/>
                  <a:gd name="T5" fmla="*/ 12 h 25"/>
                  <a:gd name="T6" fmla="*/ 28 w 33"/>
                  <a:gd name="T7" fmla="*/ 24 h 25"/>
                  <a:gd name="T8" fmla="*/ 28 w 33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>
                  <a:gd name="T0" fmla="*/ 34 w 50"/>
                  <a:gd name="T1" fmla="*/ 16 h 16"/>
                  <a:gd name="T2" fmla="*/ 42 w 50"/>
                  <a:gd name="T3" fmla="*/ 0 h 16"/>
                  <a:gd name="T4" fmla="*/ 34 w 50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>
                  <a:gd name="T0" fmla="*/ 21 w 38"/>
                  <a:gd name="T1" fmla="*/ 23 h 38"/>
                  <a:gd name="T2" fmla="*/ 29 w 38"/>
                  <a:gd name="T3" fmla="*/ 7 h 38"/>
                  <a:gd name="T4" fmla="*/ 37 w 38"/>
                  <a:gd name="T5" fmla="*/ 19 h 38"/>
                  <a:gd name="T6" fmla="*/ 21 w 38"/>
                  <a:gd name="T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>
                  <a:gd name="T0" fmla="*/ 12 w 23"/>
                  <a:gd name="T1" fmla="*/ 16 h 20"/>
                  <a:gd name="T2" fmla="*/ 4 w 23"/>
                  <a:gd name="T3" fmla="*/ 4 h 20"/>
                  <a:gd name="T4" fmla="*/ 20 w 23"/>
                  <a:gd name="T5" fmla="*/ 8 h 20"/>
                  <a:gd name="T6" fmla="*/ 16 w 23"/>
                  <a:gd name="T7" fmla="*/ 20 h 20"/>
                  <a:gd name="T8" fmla="*/ 12 w 23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>
                  <a:gd name="T0" fmla="*/ 0 w 41"/>
                  <a:gd name="T1" fmla="*/ 25 h 29"/>
                  <a:gd name="T2" fmla="*/ 12 w 41"/>
                  <a:gd name="T3" fmla="*/ 29 h 29"/>
                  <a:gd name="T4" fmla="*/ 0 w 41"/>
                  <a:gd name="T5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>
                  <a:gd name="T0" fmla="*/ 16 w 156"/>
                  <a:gd name="T1" fmla="*/ 32 h 56"/>
                  <a:gd name="T2" fmla="*/ 28 w 156"/>
                  <a:gd name="T3" fmla="*/ 0 h 56"/>
                  <a:gd name="T4" fmla="*/ 68 w 156"/>
                  <a:gd name="T5" fmla="*/ 12 h 56"/>
                  <a:gd name="T6" fmla="*/ 132 w 156"/>
                  <a:gd name="T7" fmla="*/ 20 h 56"/>
                  <a:gd name="T8" fmla="*/ 104 w 156"/>
                  <a:gd name="T9" fmla="*/ 28 h 56"/>
                  <a:gd name="T10" fmla="*/ 56 w 156"/>
                  <a:gd name="T11" fmla="*/ 28 h 56"/>
                  <a:gd name="T12" fmla="*/ 32 w 156"/>
                  <a:gd name="T13" fmla="*/ 36 h 56"/>
                  <a:gd name="T14" fmla="*/ 16 w 156"/>
                  <a:gd name="T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>
                  <a:gd name="T0" fmla="*/ 54 w 71"/>
                  <a:gd name="T1" fmla="*/ 16 h 26"/>
                  <a:gd name="T2" fmla="*/ 42 w 71"/>
                  <a:gd name="T3" fmla="*/ 0 h 26"/>
                  <a:gd name="T4" fmla="*/ 66 w 71"/>
                  <a:gd name="T5" fmla="*/ 8 h 26"/>
                  <a:gd name="T6" fmla="*/ 62 w 71"/>
                  <a:gd name="T7" fmla="*/ 24 h 26"/>
                  <a:gd name="T8" fmla="*/ 54 w 71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>
                  <a:gd name="T0" fmla="*/ 0 w 66"/>
                  <a:gd name="T1" fmla="*/ 12 h 40"/>
                  <a:gd name="T2" fmla="*/ 60 w 66"/>
                  <a:gd name="T3" fmla="*/ 8 h 40"/>
                  <a:gd name="T4" fmla="*/ 44 w 66"/>
                  <a:gd name="T5" fmla="*/ 40 h 40"/>
                  <a:gd name="T6" fmla="*/ 4 w 66"/>
                  <a:gd name="T7" fmla="*/ 20 h 40"/>
                  <a:gd name="T8" fmla="*/ 0 w 66"/>
                  <a:gd name="T9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5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>
                  <a:gd name="T0" fmla="*/ 0 w 55"/>
                  <a:gd name="T1" fmla="*/ 20 h 28"/>
                  <a:gd name="T2" fmla="*/ 12 w 55"/>
                  <a:gd name="T3" fmla="*/ 8 h 28"/>
                  <a:gd name="T4" fmla="*/ 36 w 55"/>
                  <a:gd name="T5" fmla="*/ 0 h 28"/>
                  <a:gd name="T6" fmla="*/ 0 w 55"/>
                  <a:gd name="T7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>
                  <a:gd name="T0" fmla="*/ 288 w 1589"/>
                  <a:gd name="T1" fmla="*/ 124 h 900"/>
                  <a:gd name="T2" fmla="*/ 328 w 1589"/>
                  <a:gd name="T3" fmla="*/ 108 h 900"/>
                  <a:gd name="T4" fmla="*/ 396 w 1589"/>
                  <a:gd name="T5" fmla="*/ 72 h 900"/>
                  <a:gd name="T6" fmla="*/ 308 w 1589"/>
                  <a:gd name="T7" fmla="*/ 192 h 900"/>
                  <a:gd name="T8" fmla="*/ 356 w 1589"/>
                  <a:gd name="T9" fmla="*/ 168 h 900"/>
                  <a:gd name="T10" fmla="*/ 404 w 1589"/>
                  <a:gd name="T11" fmla="*/ 152 h 900"/>
                  <a:gd name="T12" fmla="*/ 476 w 1589"/>
                  <a:gd name="T13" fmla="*/ 88 h 900"/>
                  <a:gd name="T14" fmla="*/ 488 w 1589"/>
                  <a:gd name="T15" fmla="*/ 104 h 900"/>
                  <a:gd name="T16" fmla="*/ 552 w 1589"/>
                  <a:gd name="T17" fmla="*/ 56 h 900"/>
                  <a:gd name="T18" fmla="*/ 784 w 1589"/>
                  <a:gd name="T19" fmla="*/ 8 h 900"/>
                  <a:gd name="T20" fmla="*/ 720 w 1589"/>
                  <a:gd name="T21" fmla="*/ 92 h 900"/>
                  <a:gd name="T22" fmla="*/ 836 w 1589"/>
                  <a:gd name="T23" fmla="*/ 68 h 900"/>
                  <a:gd name="T24" fmla="*/ 936 w 1589"/>
                  <a:gd name="T25" fmla="*/ 76 h 900"/>
                  <a:gd name="T26" fmla="*/ 952 w 1589"/>
                  <a:gd name="T27" fmla="*/ 120 h 900"/>
                  <a:gd name="T28" fmla="*/ 992 w 1589"/>
                  <a:gd name="T29" fmla="*/ 112 h 900"/>
                  <a:gd name="T30" fmla="*/ 1048 w 1589"/>
                  <a:gd name="T31" fmla="*/ 100 h 900"/>
                  <a:gd name="T32" fmla="*/ 1092 w 1589"/>
                  <a:gd name="T33" fmla="*/ 76 h 900"/>
                  <a:gd name="T34" fmla="*/ 1100 w 1589"/>
                  <a:gd name="T35" fmla="*/ 108 h 900"/>
                  <a:gd name="T36" fmla="*/ 1148 w 1589"/>
                  <a:gd name="T37" fmla="*/ 100 h 900"/>
                  <a:gd name="T38" fmla="*/ 1216 w 1589"/>
                  <a:gd name="T39" fmla="*/ 132 h 900"/>
                  <a:gd name="T40" fmla="*/ 1292 w 1589"/>
                  <a:gd name="T41" fmla="*/ 152 h 900"/>
                  <a:gd name="T42" fmla="*/ 1348 w 1589"/>
                  <a:gd name="T43" fmla="*/ 148 h 900"/>
                  <a:gd name="T44" fmla="*/ 1528 w 1589"/>
                  <a:gd name="T45" fmla="*/ 208 h 900"/>
                  <a:gd name="T46" fmla="*/ 1508 w 1589"/>
                  <a:gd name="T47" fmla="*/ 232 h 900"/>
                  <a:gd name="T48" fmla="*/ 1476 w 1589"/>
                  <a:gd name="T49" fmla="*/ 280 h 900"/>
                  <a:gd name="T50" fmla="*/ 1344 w 1589"/>
                  <a:gd name="T51" fmla="*/ 320 h 900"/>
                  <a:gd name="T52" fmla="*/ 1284 w 1589"/>
                  <a:gd name="T53" fmla="*/ 376 h 900"/>
                  <a:gd name="T54" fmla="*/ 1252 w 1589"/>
                  <a:gd name="T55" fmla="*/ 448 h 900"/>
                  <a:gd name="T56" fmla="*/ 1280 w 1589"/>
                  <a:gd name="T57" fmla="*/ 324 h 900"/>
                  <a:gd name="T58" fmla="*/ 1244 w 1589"/>
                  <a:gd name="T59" fmla="*/ 304 h 900"/>
                  <a:gd name="T60" fmla="*/ 1180 w 1589"/>
                  <a:gd name="T61" fmla="*/ 360 h 900"/>
                  <a:gd name="T62" fmla="*/ 1140 w 1589"/>
                  <a:gd name="T63" fmla="*/ 340 h 900"/>
                  <a:gd name="T64" fmla="*/ 1000 w 1589"/>
                  <a:gd name="T65" fmla="*/ 388 h 900"/>
                  <a:gd name="T66" fmla="*/ 980 w 1589"/>
                  <a:gd name="T67" fmla="*/ 424 h 900"/>
                  <a:gd name="T68" fmla="*/ 1032 w 1589"/>
                  <a:gd name="T69" fmla="*/ 468 h 900"/>
                  <a:gd name="T70" fmla="*/ 920 w 1589"/>
                  <a:gd name="T71" fmla="*/ 656 h 900"/>
                  <a:gd name="T72" fmla="*/ 850 w 1589"/>
                  <a:gd name="T73" fmla="*/ 740 h 900"/>
                  <a:gd name="T74" fmla="*/ 850 w 1589"/>
                  <a:gd name="T75" fmla="*/ 810 h 900"/>
                  <a:gd name="T76" fmla="*/ 816 w 1589"/>
                  <a:gd name="T77" fmla="*/ 760 h 900"/>
                  <a:gd name="T78" fmla="*/ 804 w 1589"/>
                  <a:gd name="T79" fmla="*/ 712 h 900"/>
                  <a:gd name="T80" fmla="*/ 696 w 1589"/>
                  <a:gd name="T81" fmla="*/ 728 h 900"/>
                  <a:gd name="T82" fmla="*/ 730 w 1589"/>
                  <a:gd name="T83" fmla="*/ 822 h 900"/>
                  <a:gd name="T84" fmla="*/ 736 w 1589"/>
                  <a:gd name="T85" fmla="*/ 876 h 900"/>
                  <a:gd name="T86" fmla="*/ 240 w 1589"/>
                  <a:gd name="T87" fmla="*/ 14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>
                  <a:gd name="T0" fmla="*/ 5 w 47"/>
                  <a:gd name="T1" fmla="*/ 156 h 165"/>
                  <a:gd name="T2" fmla="*/ 15 w 47"/>
                  <a:gd name="T3" fmla="*/ 108 h 165"/>
                  <a:gd name="T4" fmla="*/ 17 w 47"/>
                  <a:gd name="T5" fmla="*/ 68 h 165"/>
                  <a:gd name="T6" fmla="*/ 11 w 47"/>
                  <a:gd name="T7" fmla="*/ 40 h 165"/>
                  <a:gd name="T8" fmla="*/ 17 w 47"/>
                  <a:gd name="T9" fmla="*/ 12 h 165"/>
                  <a:gd name="T10" fmla="*/ 21 w 47"/>
                  <a:gd name="T11" fmla="*/ 0 h 165"/>
                  <a:gd name="T12" fmla="*/ 31 w 47"/>
                  <a:gd name="T13" fmla="*/ 30 h 165"/>
                  <a:gd name="T14" fmla="*/ 47 w 47"/>
                  <a:gd name="T15" fmla="*/ 98 h 165"/>
                  <a:gd name="T16" fmla="*/ 31 w 47"/>
                  <a:gd name="T17" fmla="*/ 108 h 165"/>
                  <a:gd name="T18" fmla="*/ 23 w 47"/>
                  <a:gd name="T19" fmla="*/ 126 h 165"/>
                  <a:gd name="T20" fmla="*/ 21 w 47"/>
                  <a:gd name="T21" fmla="*/ 132 h 165"/>
                  <a:gd name="T22" fmla="*/ 27 w 47"/>
                  <a:gd name="T23" fmla="*/ 134 h 165"/>
                  <a:gd name="T24" fmla="*/ 31 w 47"/>
                  <a:gd name="T25" fmla="*/ 146 h 165"/>
                  <a:gd name="T26" fmla="*/ 13 w 47"/>
                  <a:gd name="T27" fmla="*/ 148 h 165"/>
                  <a:gd name="T28" fmla="*/ 7 w 47"/>
                  <a:gd name="T29" fmla="*/ 160 h 165"/>
                  <a:gd name="T30" fmla="*/ 3 w 47"/>
                  <a:gd name="T31" fmla="*/ 154 h 165"/>
                  <a:gd name="T32" fmla="*/ 5 w 47"/>
                  <a:gd name="T33" fmla="*/ 15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>
                  <a:gd name="T0" fmla="*/ 26 w 138"/>
                  <a:gd name="T1" fmla="*/ 61 h 103"/>
                  <a:gd name="T2" fmla="*/ 30 w 138"/>
                  <a:gd name="T3" fmla="*/ 43 h 103"/>
                  <a:gd name="T4" fmla="*/ 50 w 138"/>
                  <a:gd name="T5" fmla="*/ 33 h 103"/>
                  <a:gd name="T6" fmla="*/ 54 w 138"/>
                  <a:gd name="T7" fmla="*/ 45 h 103"/>
                  <a:gd name="T8" fmla="*/ 66 w 138"/>
                  <a:gd name="T9" fmla="*/ 49 h 103"/>
                  <a:gd name="T10" fmla="*/ 80 w 138"/>
                  <a:gd name="T11" fmla="*/ 55 h 103"/>
                  <a:gd name="T12" fmla="*/ 116 w 138"/>
                  <a:gd name="T13" fmla="*/ 33 h 103"/>
                  <a:gd name="T14" fmla="*/ 130 w 138"/>
                  <a:gd name="T15" fmla="*/ 17 h 103"/>
                  <a:gd name="T16" fmla="*/ 138 w 138"/>
                  <a:gd name="T17" fmla="*/ 11 h 103"/>
                  <a:gd name="T18" fmla="*/ 106 w 138"/>
                  <a:gd name="T19" fmla="*/ 49 h 103"/>
                  <a:gd name="T20" fmla="*/ 84 w 138"/>
                  <a:gd name="T21" fmla="*/ 67 h 103"/>
                  <a:gd name="T22" fmla="*/ 66 w 138"/>
                  <a:gd name="T23" fmla="*/ 81 h 103"/>
                  <a:gd name="T24" fmla="*/ 48 w 138"/>
                  <a:gd name="T25" fmla="*/ 103 h 103"/>
                  <a:gd name="T26" fmla="*/ 26 w 138"/>
                  <a:gd name="T27" fmla="*/ 89 h 103"/>
                  <a:gd name="T28" fmla="*/ 20 w 138"/>
                  <a:gd name="T29" fmla="*/ 87 h 103"/>
                  <a:gd name="T30" fmla="*/ 22 w 138"/>
                  <a:gd name="T31" fmla="*/ 97 h 103"/>
                  <a:gd name="T32" fmla="*/ 0 w 138"/>
                  <a:gd name="T33" fmla="*/ 97 h 103"/>
                  <a:gd name="T34" fmla="*/ 10 w 138"/>
                  <a:gd name="T35" fmla="*/ 79 h 103"/>
                  <a:gd name="T36" fmla="*/ 26 w 138"/>
                  <a:gd name="T3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9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>
                  <a:gd name="T0" fmla="*/ 158 w 188"/>
                  <a:gd name="T1" fmla="*/ 24 h 214"/>
                  <a:gd name="T2" fmla="*/ 160 w 188"/>
                  <a:gd name="T3" fmla="*/ 6 h 214"/>
                  <a:gd name="T4" fmla="*/ 170 w 188"/>
                  <a:gd name="T5" fmla="*/ 0 h 214"/>
                  <a:gd name="T6" fmla="*/ 182 w 188"/>
                  <a:gd name="T7" fmla="*/ 24 h 214"/>
                  <a:gd name="T8" fmla="*/ 188 w 188"/>
                  <a:gd name="T9" fmla="*/ 42 h 214"/>
                  <a:gd name="T10" fmla="*/ 178 w 188"/>
                  <a:gd name="T11" fmla="*/ 58 h 214"/>
                  <a:gd name="T12" fmla="*/ 170 w 188"/>
                  <a:gd name="T13" fmla="*/ 76 h 214"/>
                  <a:gd name="T14" fmla="*/ 162 w 188"/>
                  <a:gd name="T15" fmla="*/ 126 h 214"/>
                  <a:gd name="T16" fmla="*/ 144 w 188"/>
                  <a:gd name="T17" fmla="*/ 136 h 214"/>
                  <a:gd name="T18" fmla="*/ 120 w 188"/>
                  <a:gd name="T19" fmla="*/ 138 h 214"/>
                  <a:gd name="T20" fmla="*/ 112 w 188"/>
                  <a:gd name="T21" fmla="*/ 124 h 214"/>
                  <a:gd name="T22" fmla="*/ 102 w 188"/>
                  <a:gd name="T23" fmla="*/ 146 h 214"/>
                  <a:gd name="T24" fmla="*/ 90 w 188"/>
                  <a:gd name="T25" fmla="*/ 150 h 214"/>
                  <a:gd name="T26" fmla="*/ 80 w 188"/>
                  <a:gd name="T27" fmla="*/ 132 h 214"/>
                  <a:gd name="T28" fmla="*/ 58 w 188"/>
                  <a:gd name="T29" fmla="*/ 144 h 214"/>
                  <a:gd name="T30" fmla="*/ 76 w 188"/>
                  <a:gd name="T31" fmla="*/ 142 h 214"/>
                  <a:gd name="T32" fmla="*/ 78 w 188"/>
                  <a:gd name="T33" fmla="*/ 160 h 214"/>
                  <a:gd name="T34" fmla="*/ 58 w 188"/>
                  <a:gd name="T35" fmla="*/ 166 h 214"/>
                  <a:gd name="T36" fmla="*/ 34 w 188"/>
                  <a:gd name="T37" fmla="*/ 166 h 214"/>
                  <a:gd name="T38" fmla="*/ 36 w 188"/>
                  <a:gd name="T39" fmla="*/ 154 h 214"/>
                  <a:gd name="T40" fmla="*/ 46 w 188"/>
                  <a:gd name="T41" fmla="*/ 144 h 214"/>
                  <a:gd name="T42" fmla="*/ 34 w 188"/>
                  <a:gd name="T43" fmla="*/ 148 h 214"/>
                  <a:gd name="T44" fmla="*/ 26 w 188"/>
                  <a:gd name="T45" fmla="*/ 166 h 214"/>
                  <a:gd name="T46" fmla="*/ 30 w 188"/>
                  <a:gd name="T47" fmla="*/ 190 h 214"/>
                  <a:gd name="T48" fmla="*/ 14 w 188"/>
                  <a:gd name="T49" fmla="*/ 200 h 214"/>
                  <a:gd name="T50" fmla="*/ 0 w 188"/>
                  <a:gd name="T51" fmla="*/ 214 h 214"/>
                  <a:gd name="T52" fmla="*/ 8 w 188"/>
                  <a:gd name="T53" fmla="*/ 188 h 214"/>
                  <a:gd name="T54" fmla="*/ 0 w 188"/>
                  <a:gd name="T55" fmla="*/ 164 h 214"/>
                  <a:gd name="T56" fmla="*/ 14 w 188"/>
                  <a:gd name="T57" fmla="*/ 152 h 214"/>
                  <a:gd name="T58" fmla="*/ 32 w 188"/>
                  <a:gd name="T59" fmla="*/ 134 h 214"/>
                  <a:gd name="T60" fmla="*/ 44 w 188"/>
                  <a:gd name="T61" fmla="*/ 118 h 214"/>
                  <a:gd name="T62" fmla="*/ 72 w 188"/>
                  <a:gd name="T63" fmla="*/ 116 h 214"/>
                  <a:gd name="T64" fmla="*/ 84 w 188"/>
                  <a:gd name="T65" fmla="*/ 112 h 214"/>
                  <a:gd name="T66" fmla="*/ 114 w 188"/>
                  <a:gd name="T67" fmla="*/ 78 h 214"/>
                  <a:gd name="T68" fmla="*/ 120 w 188"/>
                  <a:gd name="T69" fmla="*/ 92 h 214"/>
                  <a:gd name="T70" fmla="*/ 132 w 188"/>
                  <a:gd name="T71" fmla="*/ 76 h 214"/>
                  <a:gd name="T72" fmla="*/ 150 w 188"/>
                  <a:gd name="T73" fmla="*/ 54 h 214"/>
                  <a:gd name="T74" fmla="*/ 154 w 188"/>
                  <a:gd name="T75" fmla="*/ 42 h 214"/>
                  <a:gd name="T76" fmla="*/ 148 w 188"/>
                  <a:gd name="T77" fmla="*/ 38 h 214"/>
                  <a:gd name="T78" fmla="*/ 152 w 188"/>
                  <a:gd name="T79" fmla="*/ 32 h 214"/>
                  <a:gd name="T80" fmla="*/ 158 w 188"/>
                  <a:gd name="T81" fmla="*/ 2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>
                  <a:gd name="T0" fmla="*/ 0 w 13"/>
                  <a:gd name="T1" fmla="*/ 9 h 13"/>
                  <a:gd name="T2" fmla="*/ 4 w 13"/>
                  <a:gd name="T3" fmla="*/ 13 h 13"/>
                  <a:gd name="T4" fmla="*/ 0 w 13"/>
                  <a:gd name="T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1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>
                  <a:gd name="T0" fmla="*/ 812 w 812"/>
                  <a:gd name="T1" fmla="*/ 26 h 564"/>
                  <a:gd name="T2" fmla="*/ 778 w 812"/>
                  <a:gd name="T3" fmla="*/ 78 h 564"/>
                  <a:gd name="T4" fmla="*/ 748 w 812"/>
                  <a:gd name="T5" fmla="*/ 122 h 564"/>
                  <a:gd name="T6" fmla="*/ 722 w 812"/>
                  <a:gd name="T7" fmla="*/ 142 h 564"/>
                  <a:gd name="T8" fmla="*/ 634 w 812"/>
                  <a:gd name="T9" fmla="*/ 180 h 564"/>
                  <a:gd name="T10" fmla="*/ 632 w 812"/>
                  <a:gd name="T11" fmla="*/ 210 h 564"/>
                  <a:gd name="T12" fmla="*/ 604 w 812"/>
                  <a:gd name="T13" fmla="*/ 230 h 564"/>
                  <a:gd name="T14" fmla="*/ 620 w 812"/>
                  <a:gd name="T15" fmla="*/ 178 h 564"/>
                  <a:gd name="T16" fmla="*/ 576 w 812"/>
                  <a:gd name="T17" fmla="*/ 188 h 564"/>
                  <a:gd name="T18" fmla="*/ 556 w 812"/>
                  <a:gd name="T19" fmla="*/ 218 h 564"/>
                  <a:gd name="T20" fmla="*/ 596 w 812"/>
                  <a:gd name="T21" fmla="*/ 280 h 564"/>
                  <a:gd name="T22" fmla="*/ 594 w 812"/>
                  <a:gd name="T23" fmla="*/ 368 h 564"/>
                  <a:gd name="T24" fmla="*/ 542 w 812"/>
                  <a:gd name="T25" fmla="*/ 406 h 564"/>
                  <a:gd name="T26" fmla="*/ 522 w 812"/>
                  <a:gd name="T27" fmla="*/ 386 h 564"/>
                  <a:gd name="T28" fmla="*/ 482 w 812"/>
                  <a:gd name="T29" fmla="*/ 348 h 564"/>
                  <a:gd name="T30" fmla="*/ 462 w 812"/>
                  <a:gd name="T31" fmla="*/ 348 h 564"/>
                  <a:gd name="T32" fmla="*/ 450 w 812"/>
                  <a:gd name="T33" fmla="*/ 394 h 564"/>
                  <a:gd name="T34" fmla="*/ 500 w 812"/>
                  <a:gd name="T35" fmla="*/ 464 h 564"/>
                  <a:gd name="T36" fmla="*/ 510 w 812"/>
                  <a:gd name="T37" fmla="*/ 524 h 564"/>
                  <a:gd name="T38" fmla="*/ 526 w 812"/>
                  <a:gd name="T39" fmla="*/ 560 h 564"/>
                  <a:gd name="T40" fmla="*/ 492 w 812"/>
                  <a:gd name="T41" fmla="*/ 544 h 564"/>
                  <a:gd name="T42" fmla="*/ 470 w 812"/>
                  <a:gd name="T43" fmla="*/ 518 h 564"/>
                  <a:gd name="T44" fmla="*/ 422 w 812"/>
                  <a:gd name="T45" fmla="*/ 424 h 564"/>
                  <a:gd name="T46" fmla="*/ 426 w 812"/>
                  <a:gd name="T47" fmla="*/ 310 h 564"/>
                  <a:gd name="T48" fmla="*/ 422 w 812"/>
                  <a:gd name="T49" fmla="*/ 268 h 564"/>
                  <a:gd name="T50" fmla="*/ 412 w 812"/>
                  <a:gd name="T51" fmla="*/ 276 h 564"/>
                  <a:gd name="T52" fmla="*/ 386 w 812"/>
                  <a:gd name="T53" fmla="*/ 266 h 564"/>
                  <a:gd name="T54" fmla="*/ 360 w 812"/>
                  <a:gd name="T55" fmla="*/ 170 h 564"/>
                  <a:gd name="T56" fmla="*/ 330 w 812"/>
                  <a:gd name="T57" fmla="*/ 166 h 564"/>
                  <a:gd name="T58" fmla="*/ 288 w 812"/>
                  <a:gd name="T59" fmla="*/ 172 h 564"/>
                  <a:gd name="T60" fmla="*/ 242 w 812"/>
                  <a:gd name="T61" fmla="*/ 232 h 564"/>
                  <a:gd name="T62" fmla="*/ 196 w 812"/>
                  <a:gd name="T63" fmla="*/ 268 h 564"/>
                  <a:gd name="T64" fmla="*/ 184 w 812"/>
                  <a:gd name="T65" fmla="*/ 274 h 564"/>
                  <a:gd name="T66" fmla="*/ 160 w 812"/>
                  <a:gd name="T67" fmla="*/ 328 h 564"/>
                  <a:gd name="T68" fmla="*/ 152 w 812"/>
                  <a:gd name="T69" fmla="*/ 354 h 564"/>
                  <a:gd name="T70" fmla="*/ 128 w 812"/>
                  <a:gd name="T71" fmla="*/ 404 h 564"/>
                  <a:gd name="T72" fmla="*/ 94 w 812"/>
                  <a:gd name="T73" fmla="*/ 392 h 564"/>
                  <a:gd name="T74" fmla="*/ 66 w 812"/>
                  <a:gd name="T75" fmla="*/ 258 h 564"/>
                  <a:gd name="T76" fmla="*/ 72 w 812"/>
                  <a:gd name="T77" fmla="*/ 156 h 564"/>
                  <a:gd name="T78" fmla="*/ 44 w 812"/>
                  <a:gd name="T79" fmla="*/ 180 h 564"/>
                  <a:gd name="T80" fmla="*/ 20 w 812"/>
                  <a:gd name="T81" fmla="*/ 150 h 564"/>
                  <a:gd name="T82" fmla="*/ 24 w 812"/>
                  <a:gd name="T83" fmla="*/ 138 h 564"/>
                  <a:gd name="T84" fmla="*/ 0 w 812"/>
                  <a:gd name="T85" fmla="*/ 92 h 564"/>
                  <a:gd name="T86" fmla="*/ 798 w 812"/>
                  <a:gd name="T87" fmla="*/ 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>
                  <a:gd name="T0" fmla="*/ 7 w 43"/>
                  <a:gd name="T1" fmla="*/ 11 h 85"/>
                  <a:gd name="T2" fmla="*/ 17 w 43"/>
                  <a:gd name="T3" fmla="*/ 3 h 85"/>
                  <a:gd name="T4" fmla="*/ 37 w 43"/>
                  <a:gd name="T5" fmla="*/ 33 h 85"/>
                  <a:gd name="T6" fmla="*/ 19 w 43"/>
                  <a:gd name="T7" fmla="*/ 85 h 85"/>
                  <a:gd name="T8" fmla="*/ 1 w 43"/>
                  <a:gd name="T9" fmla="*/ 69 h 85"/>
                  <a:gd name="T10" fmla="*/ 7 w 43"/>
                  <a:gd name="T11" fmla="*/ 1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3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>
                  <a:gd name="T0" fmla="*/ 13 w 44"/>
                  <a:gd name="T1" fmla="*/ 28 h 74"/>
                  <a:gd name="T2" fmla="*/ 29 w 44"/>
                  <a:gd name="T3" fmla="*/ 2 h 74"/>
                  <a:gd name="T4" fmla="*/ 43 w 44"/>
                  <a:gd name="T5" fmla="*/ 4 h 74"/>
                  <a:gd name="T6" fmla="*/ 39 w 44"/>
                  <a:gd name="T7" fmla="*/ 26 h 74"/>
                  <a:gd name="T8" fmla="*/ 13 w 44"/>
                  <a:gd name="T9" fmla="*/ 74 h 74"/>
                  <a:gd name="T10" fmla="*/ 7 w 44"/>
                  <a:gd name="T11" fmla="*/ 60 h 74"/>
                  <a:gd name="T12" fmla="*/ 3 w 44"/>
                  <a:gd name="T13" fmla="*/ 36 h 74"/>
                  <a:gd name="T14" fmla="*/ 13 w 44"/>
                  <a:gd name="T15" fmla="*/ 2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>
                  <a:gd name="T0" fmla="*/ 7 w 20"/>
                  <a:gd name="T1" fmla="*/ 16 h 30"/>
                  <a:gd name="T2" fmla="*/ 5 w 20"/>
                  <a:gd name="T3" fmla="*/ 30 h 30"/>
                  <a:gd name="T4" fmla="*/ 7 w 20"/>
                  <a:gd name="T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5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>
                  <a:gd name="T0" fmla="*/ 804 w 1015"/>
                  <a:gd name="T1" fmla="*/ 1204 h 1392"/>
                  <a:gd name="T2" fmla="*/ 836 w 1015"/>
                  <a:gd name="T3" fmla="*/ 1300 h 1392"/>
                  <a:gd name="T4" fmla="*/ 820 w 1015"/>
                  <a:gd name="T5" fmla="*/ 1360 h 1392"/>
                  <a:gd name="T6" fmla="*/ 716 w 1015"/>
                  <a:gd name="T7" fmla="*/ 880 h 1392"/>
                  <a:gd name="T8" fmla="*/ 724 w 1015"/>
                  <a:gd name="T9" fmla="*/ 856 h 1392"/>
                  <a:gd name="T10" fmla="*/ 744 w 1015"/>
                  <a:gd name="T11" fmla="*/ 784 h 1392"/>
                  <a:gd name="T12" fmla="*/ 460 w 1015"/>
                  <a:gd name="T13" fmla="*/ 544 h 1392"/>
                  <a:gd name="T14" fmla="*/ 420 w 1015"/>
                  <a:gd name="T15" fmla="*/ 656 h 1392"/>
                  <a:gd name="T16" fmla="*/ 444 w 1015"/>
                  <a:gd name="T17" fmla="*/ 1164 h 1392"/>
                  <a:gd name="T18" fmla="*/ 444 w 1015"/>
                  <a:gd name="T19" fmla="*/ 1080 h 1392"/>
                  <a:gd name="T20" fmla="*/ 452 w 1015"/>
                  <a:gd name="T21" fmla="*/ 1016 h 1392"/>
                  <a:gd name="T22" fmla="*/ 376 w 1015"/>
                  <a:gd name="T23" fmla="*/ 856 h 1392"/>
                  <a:gd name="T24" fmla="*/ 352 w 1015"/>
                  <a:gd name="T25" fmla="*/ 820 h 1392"/>
                  <a:gd name="T26" fmla="*/ 372 w 1015"/>
                  <a:gd name="T27" fmla="*/ 760 h 1392"/>
                  <a:gd name="T28" fmla="*/ 376 w 1015"/>
                  <a:gd name="T29" fmla="*/ 724 h 1392"/>
                  <a:gd name="T30" fmla="*/ 308 w 1015"/>
                  <a:gd name="T31" fmla="*/ 692 h 1392"/>
                  <a:gd name="T32" fmla="*/ 232 w 1015"/>
                  <a:gd name="T33" fmla="*/ 668 h 1392"/>
                  <a:gd name="T34" fmla="*/ 212 w 1015"/>
                  <a:gd name="T35" fmla="*/ 684 h 1392"/>
                  <a:gd name="T36" fmla="*/ 140 w 1015"/>
                  <a:gd name="T37" fmla="*/ 684 h 1392"/>
                  <a:gd name="T38" fmla="*/ 52 w 1015"/>
                  <a:gd name="T39" fmla="*/ 640 h 1392"/>
                  <a:gd name="T40" fmla="*/ 28 w 1015"/>
                  <a:gd name="T41" fmla="*/ 568 h 1392"/>
                  <a:gd name="T42" fmla="*/ 8 w 1015"/>
                  <a:gd name="T43" fmla="*/ 524 h 1392"/>
                  <a:gd name="T44" fmla="*/ 20 w 1015"/>
                  <a:gd name="T45" fmla="*/ 460 h 1392"/>
                  <a:gd name="T46" fmla="*/ 44 w 1015"/>
                  <a:gd name="T47" fmla="*/ 380 h 1392"/>
                  <a:gd name="T48" fmla="*/ 64 w 1015"/>
                  <a:gd name="T49" fmla="*/ 320 h 1392"/>
                  <a:gd name="T50" fmla="*/ 100 w 1015"/>
                  <a:gd name="T51" fmla="*/ 256 h 1392"/>
                  <a:gd name="T52" fmla="*/ 168 w 1015"/>
                  <a:gd name="T53" fmla="*/ 188 h 1392"/>
                  <a:gd name="T54" fmla="*/ 280 w 1015"/>
                  <a:gd name="T55" fmla="*/ 88 h 1392"/>
                  <a:gd name="T56" fmla="*/ 340 w 1015"/>
                  <a:gd name="T57" fmla="*/ 48 h 1392"/>
                  <a:gd name="T58" fmla="*/ 476 w 1015"/>
                  <a:gd name="T59" fmla="*/ 8 h 1392"/>
                  <a:gd name="T60" fmla="*/ 568 w 1015"/>
                  <a:gd name="T61" fmla="*/ 8 h 1392"/>
                  <a:gd name="T62" fmla="*/ 596 w 1015"/>
                  <a:gd name="T63" fmla="*/ 56 h 1392"/>
                  <a:gd name="T64" fmla="*/ 612 w 1015"/>
                  <a:gd name="T65" fmla="*/ 104 h 1392"/>
                  <a:gd name="T66" fmla="*/ 696 w 1015"/>
                  <a:gd name="T67" fmla="*/ 108 h 1392"/>
                  <a:gd name="T68" fmla="*/ 776 w 1015"/>
                  <a:gd name="T69" fmla="*/ 152 h 1392"/>
                  <a:gd name="T70" fmla="*/ 836 w 1015"/>
                  <a:gd name="T71" fmla="*/ 160 h 1392"/>
                  <a:gd name="T72" fmla="*/ 824 w 1015"/>
                  <a:gd name="T73" fmla="*/ 208 h 1392"/>
                  <a:gd name="T74" fmla="*/ 836 w 1015"/>
                  <a:gd name="T75" fmla="*/ 416 h 1392"/>
                  <a:gd name="T76" fmla="*/ 856 w 1015"/>
                  <a:gd name="T77" fmla="*/ 492 h 1392"/>
                  <a:gd name="T78" fmla="*/ 920 w 1015"/>
                  <a:gd name="T79" fmla="*/ 588 h 1392"/>
                  <a:gd name="T80" fmla="*/ 1000 w 1015"/>
                  <a:gd name="T81" fmla="*/ 556 h 1392"/>
                  <a:gd name="T82" fmla="*/ 1000 w 1015"/>
                  <a:gd name="T83" fmla="*/ 620 h 1392"/>
                  <a:gd name="T84" fmla="*/ 924 w 1015"/>
                  <a:gd name="T85" fmla="*/ 748 h 1392"/>
                  <a:gd name="T86" fmla="*/ 844 w 1015"/>
                  <a:gd name="T87" fmla="*/ 832 h 1392"/>
                  <a:gd name="T88" fmla="*/ 820 w 1015"/>
                  <a:gd name="T89" fmla="*/ 940 h 1392"/>
                  <a:gd name="T90" fmla="*/ 856 w 1015"/>
                  <a:gd name="T91" fmla="*/ 1040 h 1392"/>
                  <a:gd name="T92" fmla="*/ 868 w 1015"/>
                  <a:gd name="T93" fmla="*/ 1076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>
                  <a:gd name="T0" fmla="*/ 52 w 428"/>
                  <a:gd name="T1" fmla="*/ 762 h 1126"/>
                  <a:gd name="T2" fmla="*/ 120 w 428"/>
                  <a:gd name="T3" fmla="*/ 870 h 1126"/>
                  <a:gd name="T4" fmla="*/ 136 w 428"/>
                  <a:gd name="T5" fmla="*/ 898 h 1126"/>
                  <a:gd name="T6" fmla="*/ 168 w 428"/>
                  <a:gd name="T7" fmla="*/ 962 h 1126"/>
                  <a:gd name="T8" fmla="*/ 196 w 428"/>
                  <a:gd name="T9" fmla="*/ 998 h 1126"/>
                  <a:gd name="T10" fmla="*/ 220 w 428"/>
                  <a:gd name="T11" fmla="*/ 1014 h 1126"/>
                  <a:gd name="T12" fmla="*/ 260 w 428"/>
                  <a:gd name="T13" fmla="*/ 1050 h 1126"/>
                  <a:gd name="T14" fmla="*/ 284 w 428"/>
                  <a:gd name="T15" fmla="*/ 1086 h 1126"/>
                  <a:gd name="T16" fmla="*/ 288 w 428"/>
                  <a:gd name="T17" fmla="*/ 1110 h 1126"/>
                  <a:gd name="T18" fmla="*/ 312 w 428"/>
                  <a:gd name="T19" fmla="*/ 1126 h 1126"/>
                  <a:gd name="T20" fmla="*/ 412 w 428"/>
                  <a:gd name="T21" fmla="*/ 1086 h 1126"/>
                  <a:gd name="T22" fmla="*/ 428 w 428"/>
                  <a:gd name="T23" fmla="*/ 1034 h 1126"/>
                  <a:gd name="T24" fmla="*/ 424 w 428"/>
                  <a:gd name="T25" fmla="*/ 1002 h 1126"/>
                  <a:gd name="T26" fmla="*/ 424 w 428"/>
                  <a:gd name="T27" fmla="*/ 938 h 1126"/>
                  <a:gd name="T28" fmla="*/ 416 w 428"/>
                  <a:gd name="T29" fmla="*/ 878 h 1126"/>
                  <a:gd name="T30" fmla="*/ 400 w 428"/>
                  <a:gd name="T31" fmla="*/ 698 h 1126"/>
                  <a:gd name="T32" fmla="*/ 348 w 428"/>
                  <a:gd name="T33" fmla="*/ 570 h 1126"/>
                  <a:gd name="T34" fmla="*/ 324 w 428"/>
                  <a:gd name="T35" fmla="*/ 546 h 1126"/>
                  <a:gd name="T36" fmla="*/ 320 w 428"/>
                  <a:gd name="T37" fmla="*/ 510 h 1126"/>
                  <a:gd name="T38" fmla="*/ 312 w 428"/>
                  <a:gd name="T39" fmla="*/ 482 h 1126"/>
                  <a:gd name="T40" fmla="*/ 312 w 428"/>
                  <a:gd name="T41" fmla="*/ 434 h 1126"/>
                  <a:gd name="T42" fmla="*/ 308 w 428"/>
                  <a:gd name="T43" fmla="*/ 406 h 1126"/>
                  <a:gd name="T44" fmla="*/ 340 w 428"/>
                  <a:gd name="T45" fmla="*/ 382 h 1126"/>
                  <a:gd name="T46" fmla="*/ 384 w 428"/>
                  <a:gd name="T47" fmla="*/ 374 h 1126"/>
                  <a:gd name="T48" fmla="*/ 384 w 428"/>
                  <a:gd name="T49" fmla="*/ 258 h 1126"/>
                  <a:gd name="T50" fmla="*/ 80 w 428"/>
                  <a:gd name="T51" fmla="*/ 182 h 1126"/>
                  <a:gd name="T52" fmla="*/ 48 w 428"/>
                  <a:gd name="T53" fmla="*/ 186 h 1126"/>
                  <a:gd name="T54" fmla="*/ 24 w 428"/>
                  <a:gd name="T55" fmla="*/ 194 h 1126"/>
                  <a:gd name="T56" fmla="*/ 0 w 428"/>
                  <a:gd name="T57" fmla="*/ 282 h 1126"/>
                  <a:gd name="T58" fmla="*/ 168 w 428"/>
                  <a:gd name="T59" fmla="*/ 734 h 1126"/>
                  <a:gd name="T60" fmla="*/ 52 w 428"/>
                  <a:gd name="T61" fmla="*/ 76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>
                  <a:gd name="T0" fmla="*/ 25 w 93"/>
                  <a:gd name="T1" fmla="*/ 83 h 284"/>
                  <a:gd name="T2" fmla="*/ 53 w 93"/>
                  <a:gd name="T3" fmla="*/ 27 h 284"/>
                  <a:gd name="T4" fmla="*/ 73 w 93"/>
                  <a:gd name="T5" fmla="*/ 7 h 284"/>
                  <a:gd name="T6" fmla="*/ 93 w 93"/>
                  <a:gd name="T7" fmla="*/ 55 h 284"/>
                  <a:gd name="T8" fmla="*/ 81 w 93"/>
                  <a:gd name="T9" fmla="*/ 99 h 284"/>
                  <a:gd name="T10" fmla="*/ 81 w 93"/>
                  <a:gd name="T11" fmla="*/ 163 h 284"/>
                  <a:gd name="T12" fmla="*/ 93 w 93"/>
                  <a:gd name="T13" fmla="*/ 199 h 284"/>
                  <a:gd name="T14" fmla="*/ 89 w 93"/>
                  <a:gd name="T15" fmla="*/ 271 h 284"/>
                  <a:gd name="T16" fmla="*/ 81 w 93"/>
                  <a:gd name="T17" fmla="*/ 283 h 284"/>
                  <a:gd name="T18" fmla="*/ 57 w 93"/>
                  <a:gd name="T19" fmla="*/ 275 h 284"/>
                  <a:gd name="T20" fmla="*/ 29 w 93"/>
                  <a:gd name="T21" fmla="*/ 231 h 284"/>
                  <a:gd name="T22" fmla="*/ 21 w 93"/>
                  <a:gd name="T23" fmla="*/ 179 h 284"/>
                  <a:gd name="T24" fmla="*/ 5 w 93"/>
                  <a:gd name="T25" fmla="*/ 119 h 284"/>
                  <a:gd name="T26" fmla="*/ 25 w 93"/>
                  <a:gd name="T27" fmla="*/ 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>
                  <a:gd name="T0" fmla="*/ 0 w 18"/>
                  <a:gd name="T1" fmla="*/ 14 h 20"/>
                  <a:gd name="T2" fmla="*/ 4 w 18"/>
                  <a:gd name="T3" fmla="*/ 2 h 20"/>
                  <a:gd name="T4" fmla="*/ 16 w 18"/>
                  <a:gd name="T5" fmla="*/ 6 h 20"/>
                  <a:gd name="T6" fmla="*/ 12 w 18"/>
                  <a:gd name="T7" fmla="*/ 18 h 20"/>
                  <a:gd name="T8" fmla="*/ 0 w 18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9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>
                  <a:gd name="T0" fmla="*/ 7 w 19"/>
                  <a:gd name="T1" fmla="*/ 25 h 37"/>
                  <a:gd name="T2" fmla="*/ 19 w 19"/>
                  <a:gd name="T3" fmla="*/ 21 h 37"/>
                  <a:gd name="T4" fmla="*/ 7 w 19"/>
                  <a:gd name="T5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>
                  <a:gd name="T0" fmla="*/ 12 w 22"/>
                  <a:gd name="T1" fmla="*/ 12 h 20"/>
                  <a:gd name="T2" fmla="*/ 16 w 22"/>
                  <a:gd name="T3" fmla="*/ 0 h 20"/>
                  <a:gd name="T4" fmla="*/ 20 w 22"/>
                  <a:gd name="T5" fmla="*/ 12 h 20"/>
                  <a:gd name="T6" fmla="*/ 8 w 22"/>
                  <a:gd name="T7" fmla="*/ 20 h 20"/>
                  <a:gd name="T8" fmla="*/ 12 w 22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1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>
                  <a:gd name="T0" fmla="*/ 24 w 57"/>
                  <a:gd name="T1" fmla="*/ 18 h 30"/>
                  <a:gd name="T2" fmla="*/ 32 w 57"/>
                  <a:gd name="T3" fmla="*/ 6 h 30"/>
                  <a:gd name="T4" fmla="*/ 36 w 57"/>
                  <a:gd name="T5" fmla="*/ 30 h 30"/>
                  <a:gd name="T6" fmla="*/ 24 w 57"/>
                  <a:gd name="T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>
                  <a:gd name="T0" fmla="*/ 473 w 693"/>
                  <a:gd name="T1" fmla="*/ 464 h 696"/>
                  <a:gd name="T2" fmla="*/ 393 w 693"/>
                  <a:gd name="T3" fmla="*/ 452 h 696"/>
                  <a:gd name="T4" fmla="*/ 325 w 693"/>
                  <a:gd name="T5" fmla="*/ 412 h 696"/>
                  <a:gd name="T6" fmla="*/ 265 w 693"/>
                  <a:gd name="T7" fmla="*/ 400 h 696"/>
                  <a:gd name="T8" fmla="*/ 237 w 693"/>
                  <a:gd name="T9" fmla="*/ 416 h 696"/>
                  <a:gd name="T10" fmla="*/ 261 w 693"/>
                  <a:gd name="T11" fmla="*/ 428 h 696"/>
                  <a:gd name="T12" fmla="*/ 293 w 693"/>
                  <a:gd name="T13" fmla="*/ 468 h 696"/>
                  <a:gd name="T14" fmla="*/ 321 w 693"/>
                  <a:gd name="T15" fmla="*/ 476 h 696"/>
                  <a:gd name="T16" fmla="*/ 333 w 693"/>
                  <a:gd name="T17" fmla="*/ 536 h 696"/>
                  <a:gd name="T18" fmla="*/ 313 w 693"/>
                  <a:gd name="T19" fmla="*/ 552 h 696"/>
                  <a:gd name="T20" fmla="*/ 261 w 693"/>
                  <a:gd name="T21" fmla="*/ 616 h 696"/>
                  <a:gd name="T22" fmla="*/ 225 w 693"/>
                  <a:gd name="T23" fmla="*/ 628 h 696"/>
                  <a:gd name="T24" fmla="*/ 97 w 693"/>
                  <a:gd name="T25" fmla="*/ 696 h 696"/>
                  <a:gd name="T26" fmla="*/ 77 w 693"/>
                  <a:gd name="T27" fmla="*/ 616 h 696"/>
                  <a:gd name="T28" fmla="*/ 45 w 693"/>
                  <a:gd name="T29" fmla="*/ 524 h 696"/>
                  <a:gd name="T30" fmla="*/ 33 w 693"/>
                  <a:gd name="T31" fmla="*/ 448 h 696"/>
                  <a:gd name="T32" fmla="*/ 53 w 693"/>
                  <a:gd name="T33" fmla="*/ 344 h 696"/>
                  <a:gd name="T34" fmla="*/ 17 w 693"/>
                  <a:gd name="T35" fmla="*/ 392 h 696"/>
                  <a:gd name="T36" fmla="*/ 81 w 693"/>
                  <a:gd name="T37" fmla="*/ 280 h 696"/>
                  <a:gd name="T38" fmla="*/ 113 w 693"/>
                  <a:gd name="T39" fmla="*/ 204 h 696"/>
                  <a:gd name="T40" fmla="*/ 37 w 693"/>
                  <a:gd name="T41" fmla="*/ 204 h 696"/>
                  <a:gd name="T42" fmla="*/ 1 w 693"/>
                  <a:gd name="T43" fmla="*/ 196 h 696"/>
                  <a:gd name="T44" fmla="*/ 25 w 693"/>
                  <a:gd name="T45" fmla="*/ 140 h 696"/>
                  <a:gd name="T46" fmla="*/ 97 w 693"/>
                  <a:gd name="T47" fmla="*/ 112 h 696"/>
                  <a:gd name="T48" fmla="*/ 221 w 693"/>
                  <a:gd name="T49" fmla="*/ 124 h 696"/>
                  <a:gd name="T50" fmla="*/ 229 w 693"/>
                  <a:gd name="T51" fmla="*/ 64 h 696"/>
                  <a:gd name="T52" fmla="*/ 261 w 693"/>
                  <a:gd name="T53" fmla="*/ 0 h 696"/>
                  <a:gd name="T54" fmla="*/ 357 w 693"/>
                  <a:gd name="T55" fmla="*/ 44 h 696"/>
                  <a:gd name="T56" fmla="*/ 329 w 693"/>
                  <a:gd name="T57" fmla="*/ 88 h 696"/>
                  <a:gd name="T58" fmla="*/ 301 w 693"/>
                  <a:gd name="T59" fmla="*/ 176 h 696"/>
                  <a:gd name="T60" fmla="*/ 361 w 693"/>
                  <a:gd name="T61" fmla="*/ 192 h 696"/>
                  <a:gd name="T62" fmla="*/ 373 w 693"/>
                  <a:gd name="T63" fmla="*/ 136 h 696"/>
                  <a:gd name="T64" fmla="*/ 417 w 693"/>
                  <a:gd name="T65" fmla="*/ 92 h 696"/>
                  <a:gd name="T66" fmla="*/ 497 w 693"/>
                  <a:gd name="T67" fmla="*/ 88 h 696"/>
                  <a:gd name="T68" fmla="*/ 529 w 693"/>
                  <a:gd name="T69" fmla="*/ 52 h 696"/>
                  <a:gd name="T70" fmla="*/ 541 w 693"/>
                  <a:gd name="T71" fmla="*/ 46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3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>
                  <a:gd name="T0" fmla="*/ 1264 w 1277"/>
                  <a:gd name="T1" fmla="*/ 57 h 665"/>
                  <a:gd name="T2" fmla="*/ 1164 w 1277"/>
                  <a:gd name="T3" fmla="*/ 49 h 665"/>
                  <a:gd name="T4" fmla="*/ 1080 w 1277"/>
                  <a:gd name="T5" fmla="*/ 85 h 665"/>
                  <a:gd name="T6" fmla="*/ 1024 w 1277"/>
                  <a:gd name="T7" fmla="*/ 101 h 665"/>
                  <a:gd name="T8" fmla="*/ 980 w 1277"/>
                  <a:gd name="T9" fmla="*/ 137 h 665"/>
                  <a:gd name="T10" fmla="*/ 984 w 1277"/>
                  <a:gd name="T11" fmla="*/ 97 h 665"/>
                  <a:gd name="T12" fmla="*/ 956 w 1277"/>
                  <a:gd name="T13" fmla="*/ 37 h 665"/>
                  <a:gd name="T14" fmla="*/ 988 w 1277"/>
                  <a:gd name="T15" fmla="*/ 13 h 665"/>
                  <a:gd name="T16" fmla="*/ 896 w 1277"/>
                  <a:gd name="T17" fmla="*/ 29 h 665"/>
                  <a:gd name="T18" fmla="*/ 924 w 1277"/>
                  <a:gd name="T19" fmla="*/ 5 h 665"/>
                  <a:gd name="T20" fmla="*/ 816 w 1277"/>
                  <a:gd name="T21" fmla="*/ 41 h 665"/>
                  <a:gd name="T22" fmla="*/ 680 w 1277"/>
                  <a:gd name="T23" fmla="*/ 117 h 665"/>
                  <a:gd name="T24" fmla="*/ 556 w 1277"/>
                  <a:gd name="T25" fmla="*/ 161 h 665"/>
                  <a:gd name="T26" fmla="*/ 584 w 1277"/>
                  <a:gd name="T27" fmla="*/ 185 h 665"/>
                  <a:gd name="T28" fmla="*/ 572 w 1277"/>
                  <a:gd name="T29" fmla="*/ 237 h 665"/>
                  <a:gd name="T30" fmla="*/ 636 w 1277"/>
                  <a:gd name="T31" fmla="*/ 217 h 665"/>
                  <a:gd name="T32" fmla="*/ 708 w 1277"/>
                  <a:gd name="T33" fmla="*/ 153 h 665"/>
                  <a:gd name="T34" fmla="*/ 840 w 1277"/>
                  <a:gd name="T35" fmla="*/ 93 h 665"/>
                  <a:gd name="T36" fmla="*/ 736 w 1277"/>
                  <a:gd name="T37" fmla="*/ 193 h 665"/>
                  <a:gd name="T38" fmla="*/ 832 w 1277"/>
                  <a:gd name="T39" fmla="*/ 177 h 665"/>
                  <a:gd name="T40" fmla="*/ 760 w 1277"/>
                  <a:gd name="T41" fmla="*/ 213 h 665"/>
                  <a:gd name="T42" fmla="*/ 664 w 1277"/>
                  <a:gd name="T43" fmla="*/ 237 h 665"/>
                  <a:gd name="T44" fmla="*/ 600 w 1277"/>
                  <a:gd name="T45" fmla="*/ 281 h 665"/>
                  <a:gd name="T46" fmla="*/ 540 w 1277"/>
                  <a:gd name="T47" fmla="*/ 289 h 665"/>
                  <a:gd name="T48" fmla="*/ 544 w 1277"/>
                  <a:gd name="T49" fmla="*/ 225 h 665"/>
                  <a:gd name="T50" fmla="*/ 420 w 1277"/>
                  <a:gd name="T51" fmla="*/ 293 h 665"/>
                  <a:gd name="T52" fmla="*/ 316 w 1277"/>
                  <a:gd name="T53" fmla="*/ 345 h 665"/>
                  <a:gd name="T54" fmla="*/ 212 w 1277"/>
                  <a:gd name="T55" fmla="*/ 437 h 665"/>
                  <a:gd name="T56" fmla="*/ 124 w 1277"/>
                  <a:gd name="T57" fmla="*/ 457 h 665"/>
                  <a:gd name="T58" fmla="*/ 32 w 1277"/>
                  <a:gd name="T59" fmla="*/ 529 h 665"/>
                  <a:gd name="T60" fmla="*/ 24 w 1277"/>
                  <a:gd name="T61" fmla="*/ 609 h 665"/>
                  <a:gd name="T62" fmla="*/ 144 w 1277"/>
                  <a:gd name="T63" fmla="*/ 565 h 665"/>
                  <a:gd name="T64" fmla="*/ 220 w 1277"/>
                  <a:gd name="T65" fmla="*/ 509 h 665"/>
                  <a:gd name="T66" fmla="*/ 320 w 1277"/>
                  <a:gd name="T67" fmla="*/ 469 h 665"/>
                  <a:gd name="T68" fmla="*/ 324 w 1277"/>
                  <a:gd name="T69" fmla="*/ 585 h 665"/>
                  <a:gd name="T70" fmla="*/ 344 w 1277"/>
                  <a:gd name="T71" fmla="*/ 597 h 665"/>
                  <a:gd name="T72" fmla="*/ 384 w 1277"/>
                  <a:gd name="T73" fmla="*/ 565 h 665"/>
                  <a:gd name="T74" fmla="*/ 376 w 1277"/>
                  <a:gd name="T75" fmla="*/ 485 h 665"/>
                  <a:gd name="T76" fmla="*/ 424 w 1277"/>
                  <a:gd name="T77" fmla="*/ 517 h 665"/>
                  <a:gd name="T78" fmla="*/ 396 w 1277"/>
                  <a:gd name="T79" fmla="*/ 597 h 665"/>
                  <a:gd name="T80" fmla="*/ 444 w 1277"/>
                  <a:gd name="T81" fmla="*/ 593 h 665"/>
                  <a:gd name="T82" fmla="*/ 492 w 1277"/>
                  <a:gd name="T83" fmla="*/ 577 h 665"/>
                  <a:gd name="T84" fmla="*/ 584 w 1277"/>
                  <a:gd name="T85" fmla="*/ 485 h 665"/>
                  <a:gd name="T86" fmla="*/ 652 w 1277"/>
                  <a:gd name="T87" fmla="*/ 489 h 665"/>
                  <a:gd name="T88" fmla="*/ 652 w 1277"/>
                  <a:gd name="T89" fmla="*/ 469 h 665"/>
                  <a:gd name="T90" fmla="*/ 704 w 1277"/>
                  <a:gd name="T91" fmla="*/ 449 h 665"/>
                  <a:gd name="T92" fmla="*/ 840 w 1277"/>
                  <a:gd name="T93" fmla="*/ 477 h 665"/>
                  <a:gd name="T94" fmla="*/ 868 w 1277"/>
                  <a:gd name="T95" fmla="*/ 501 h 665"/>
                  <a:gd name="T96" fmla="*/ 876 w 1277"/>
                  <a:gd name="T97" fmla="*/ 561 h 665"/>
                  <a:gd name="T98" fmla="*/ 928 w 1277"/>
                  <a:gd name="T99" fmla="*/ 533 h 665"/>
                  <a:gd name="T100" fmla="*/ 1040 w 1277"/>
                  <a:gd name="T101" fmla="*/ 513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>
                  <a:gd name="T0" fmla="*/ 14 w 225"/>
                  <a:gd name="T1" fmla="*/ 156 h 170"/>
                  <a:gd name="T2" fmla="*/ 38 w 225"/>
                  <a:gd name="T3" fmla="*/ 148 h 170"/>
                  <a:gd name="T4" fmla="*/ 50 w 225"/>
                  <a:gd name="T5" fmla="*/ 144 h 170"/>
                  <a:gd name="T6" fmla="*/ 62 w 225"/>
                  <a:gd name="T7" fmla="*/ 116 h 170"/>
                  <a:gd name="T8" fmla="*/ 94 w 225"/>
                  <a:gd name="T9" fmla="*/ 100 h 170"/>
                  <a:gd name="T10" fmla="*/ 114 w 225"/>
                  <a:gd name="T11" fmla="*/ 80 h 170"/>
                  <a:gd name="T12" fmla="*/ 146 w 225"/>
                  <a:gd name="T13" fmla="*/ 32 h 170"/>
                  <a:gd name="T14" fmla="*/ 198 w 225"/>
                  <a:gd name="T15" fmla="*/ 0 h 170"/>
                  <a:gd name="T16" fmla="*/ 190 w 225"/>
                  <a:gd name="T17" fmla="*/ 20 h 170"/>
                  <a:gd name="T18" fmla="*/ 158 w 225"/>
                  <a:gd name="T19" fmla="*/ 40 h 170"/>
                  <a:gd name="T20" fmla="*/ 126 w 225"/>
                  <a:gd name="T21" fmla="*/ 104 h 170"/>
                  <a:gd name="T22" fmla="*/ 130 w 225"/>
                  <a:gd name="T23" fmla="*/ 116 h 170"/>
                  <a:gd name="T24" fmla="*/ 114 w 225"/>
                  <a:gd name="T25" fmla="*/ 140 h 170"/>
                  <a:gd name="T26" fmla="*/ 78 w 225"/>
                  <a:gd name="T27" fmla="*/ 164 h 170"/>
                  <a:gd name="T28" fmla="*/ 14 w 225"/>
                  <a:gd name="T29" fmla="*/ 15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5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>
                  <a:gd name="T0" fmla="*/ 12 w 118"/>
                  <a:gd name="T1" fmla="*/ 49 h 67"/>
                  <a:gd name="T2" fmla="*/ 48 w 118"/>
                  <a:gd name="T3" fmla="*/ 33 h 67"/>
                  <a:gd name="T4" fmla="*/ 96 w 118"/>
                  <a:gd name="T5" fmla="*/ 9 h 67"/>
                  <a:gd name="T6" fmla="*/ 108 w 118"/>
                  <a:gd name="T7" fmla="*/ 1 h 67"/>
                  <a:gd name="T8" fmla="*/ 116 w 118"/>
                  <a:gd name="T9" fmla="*/ 13 h 67"/>
                  <a:gd name="T10" fmla="*/ 76 w 118"/>
                  <a:gd name="T11" fmla="*/ 41 h 67"/>
                  <a:gd name="T12" fmla="*/ 44 w 118"/>
                  <a:gd name="T13" fmla="*/ 65 h 67"/>
                  <a:gd name="T14" fmla="*/ 28 w 118"/>
                  <a:gd name="T15" fmla="*/ 61 h 67"/>
                  <a:gd name="T16" fmla="*/ 16 w 118"/>
                  <a:gd name="T17" fmla="*/ 65 h 67"/>
                  <a:gd name="T18" fmla="*/ 12 w 118"/>
                  <a:gd name="T19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>
                  <a:gd name="T0" fmla="*/ 8 w 134"/>
                  <a:gd name="T1" fmla="*/ 59 h 74"/>
                  <a:gd name="T2" fmla="*/ 20 w 134"/>
                  <a:gd name="T3" fmla="*/ 31 h 74"/>
                  <a:gd name="T4" fmla="*/ 92 w 134"/>
                  <a:gd name="T5" fmla="*/ 23 h 74"/>
                  <a:gd name="T6" fmla="*/ 88 w 134"/>
                  <a:gd name="T7" fmla="*/ 51 h 74"/>
                  <a:gd name="T8" fmla="*/ 28 w 134"/>
                  <a:gd name="T9" fmla="*/ 71 h 74"/>
                  <a:gd name="T10" fmla="*/ 8 w 134"/>
                  <a:gd name="T11" fmla="*/ 5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7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>
                  <a:gd name="T0" fmla="*/ 0 w 352"/>
                  <a:gd name="T1" fmla="*/ 156 h 192"/>
                  <a:gd name="T2" fmla="*/ 8 w 352"/>
                  <a:gd name="T3" fmla="*/ 192 h 192"/>
                  <a:gd name="T4" fmla="*/ 40 w 352"/>
                  <a:gd name="T5" fmla="*/ 168 h 192"/>
                  <a:gd name="T6" fmla="*/ 128 w 352"/>
                  <a:gd name="T7" fmla="*/ 132 h 192"/>
                  <a:gd name="T8" fmla="*/ 156 w 352"/>
                  <a:gd name="T9" fmla="*/ 120 h 192"/>
                  <a:gd name="T10" fmla="*/ 180 w 352"/>
                  <a:gd name="T11" fmla="*/ 112 h 192"/>
                  <a:gd name="T12" fmla="*/ 188 w 352"/>
                  <a:gd name="T13" fmla="*/ 100 h 192"/>
                  <a:gd name="T14" fmla="*/ 224 w 352"/>
                  <a:gd name="T15" fmla="*/ 88 h 192"/>
                  <a:gd name="T16" fmla="*/ 272 w 352"/>
                  <a:gd name="T17" fmla="*/ 64 h 192"/>
                  <a:gd name="T18" fmla="*/ 352 w 352"/>
                  <a:gd name="T19" fmla="*/ 40 h 192"/>
                  <a:gd name="T20" fmla="*/ 324 w 352"/>
                  <a:gd name="T21" fmla="*/ 0 h 192"/>
                  <a:gd name="T22" fmla="*/ 200 w 352"/>
                  <a:gd name="T23" fmla="*/ 52 h 192"/>
                  <a:gd name="T24" fmla="*/ 76 w 352"/>
                  <a:gd name="T25" fmla="*/ 108 h 192"/>
                  <a:gd name="T26" fmla="*/ 0 w 352"/>
                  <a:gd name="T27" fmla="*/ 15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>
                  <a:gd name="T0" fmla="*/ 8 w 187"/>
                  <a:gd name="T1" fmla="*/ 68 h 84"/>
                  <a:gd name="T2" fmla="*/ 56 w 187"/>
                  <a:gd name="T3" fmla="*/ 40 h 84"/>
                  <a:gd name="T4" fmla="*/ 76 w 187"/>
                  <a:gd name="T5" fmla="*/ 4 h 84"/>
                  <a:gd name="T6" fmla="*/ 100 w 187"/>
                  <a:gd name="T7" fmla="*/ 16 h 84"/>
                  <a:gd name="T8" fmla="*/ 136 w 187"/>
                  <a:gd name="T9" fmla="*/ 0 h 84"/>
                  <a:gd name="T10" fmla="*/ 164 w 187"/>
                  <a:gd name="T11" fmla="*/ 16 h 84"/>
                  <a:gd name="T12" fmla="*/ 184 w 187"/>
                  <a:gd name="T13" fmla="*/ 20 h 84"/>
                  <a:gd name="T14" fmla="*/ 180 w 187"/>
                  <a:gd name="T15" fmla="*/ 36 h 84"/>
                  <a:gd name="T16" fmla="*/ 164 w 187"/>
                  <a:gd name="T17" fmla="*/ 32 h 84"/>
                  <a:gd name="T18" fmla="*/ 128 w 187"/>
                  <a:gd name="T19" fmla="*/ 32 h 84"/>
                  <a:gd name="T20" fmla="*/ 100 w 187"/>
                  <a:gd name="T21" fmla="*/ 48 h 84"/>
                  <a:gd name="T22" fmla="*/ 124 w 187"/>
                  <a:gd name="T23" fmla="*/ 56 h 84"/>
                  <a:gd name="T24" fmla="*/ 92 w 187"/>
                  <a:gd name="T25" fmla="*/ 64 h 84"/>
                  <a:gd name="T26" fmla="*/ 60 w 187"/>
                  <a:gd name="T27" fmla="*/ 52 h 84"/>
                  <a:gd name="T28" fmla="*/ 52 w 187"/>
                  <a:gd name="T29" fmla="*/ 64 h 84"/>
                  <a:gd name="T30" fmla="*/ 28 w 187"/>
                  <a:gd name="T31" fmla="*/ 68 h 84"/>
                  <a:gd name="T32" fmla="*/ 8 w 187"/>
                  <a:gd name="T33" fmla="*/ 6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9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>
                  <a:gd name="T0" fmla="*/ 6 w 178"/>
                  <a:gd name="T1" fmla="*/ 18 h 46"/>
                  <a:gd name="T2" fmla="*/ 78 w 178"/>
                  <a:gd name="T3" fmla="*/ 38 h 46"/>
                  <a:gd name="T4" fmla="*/ 114 w 178"/>
                  <a:gd name="T5" fmla="*/ 22 h 46"/>
                  <a:gd name="T6" fmla="*/ 166 w 178"/>
                  <a:gd name="T7" fmla="*/ 26 h 46"/>
                  <a:gd name="T8" fmla="*/ 138 w 178"/>
                  <a:gd name="T9" fmla="*/ 26 h 46"/>
                  <a:gd name="T10" fmla="*/ 86 w 178"/>
                  <a:gd name="T11" fmla="*/ 46 h 46"/>
                  <a:gd name="T12" fmla="*/ 2 w 178"/>
                  <a:gd name="T13" fmla="*/ 22 h 46"/>
                  <a:gd name="T14" fmla="*/ 6 w 178"/>
                  <a:gd name="T1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>
                  <a:gd name="T0" fmla="*/ 36 w 240"/>
                  <a:gd name="T1" fmla="*/ 108 h 108"/>
                  <a:gd name="T2" fmla="*/ 0 w 240"/>
                  <a:gd name="T3" fmla="*/ 88 h 108"/>
                  <a:gd name="T4" fmla="*/ 28 w 240"/>
                  <a:gd name="T5" fmla="*/ 64 h 108"/>
                  <a:gd name="T6" fmla="*/ 32 w 240"/>
                  <a:gd name="T7" fmla="*/ 52 h 108"/>
                  <a:gd name="T8" fmla="*/ 56 w 240"/>
                  <a:gd name="T9" fmla="*/ 44 h 108"/>
                  <a:gd name="T10" fmla="*/ 60 w 240"/>
                  <a:gd name="T11" fmla="*/ 32 h 108"/>
                  <a:gd name="T12" fmla="*/ 168 w 240"/>
                  <a:gd name="T13" fmla="*/ 4 h 108"/>
                  <a:gd name="T14" fmla="*/ 180 w 240"/>
                  <a:gd name="T15" fmla="*/ 8 h 108"/>
                  <a:gd name="T16" fmla="*/ 204 w 240"/>
                  <a:gd name="T17" fmla="*/ 0 h 108"/>
                  <a:gd name="T18" fmla="*/ 216 w 240"/>
                  <a:gd name="T19" fmla="*/ 20 h 108"/>
                  <a:gd name="T20" fmla="*/ 144 w 240"/>
                  <a:gd name="T21" fmla="*/ 36 h 108"/>
                  <a:gd name="T22" fmla="*/ 64 w 240"/>
                  <a:gd name="T23" fmla="*/ 56 h 108"/>
                  <a:gd name="T24" fmla="*/ 52 w 240"/>
                  <a:gd name="T25" fmla="*/ 84 h 108"/>
                  <a:gd name="T26" fmla="*/ 36 w 240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1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>
                  <a:gd name="T0" fmla="*/ 3 w 31"/>
                  <a:gd name="T1" fmla="*/ 28 h 30"/>
                  <a:gd name="T2" fmla="*/ 31 w 31"/>
                  <a:gd name="T3" fmla="*/ 0 h 30"/>
                  <a:gd name="T4" fmla="*/ 19 w 31"/>
                  <a:gd name="T5" fmla="*/ 24 h 30"/>
                  <a:gd name="T6" fmla="*/ 3 w 31"/>
                  <a:gd name="T7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>
                  <a:gd name="T0" fmla="*/ 6 w 44"/>
                  <a:gd name="T1" fmla="*/ 32 h 32"/>
                  <a:gd name="T2" fmla="*/ 22 w 44"/>
                  <a:gd name="T3" fmla="*/ 0 h 32"/>
                  <a:gd name="T4" fmla="*/ 38 w 44"/>
                  <a:gd name="T5" fmla="*/ 4 h 32"/>
                  <a:gd name="T6" fmla="*/ 6 w 44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>
                  <a:gd name="T0" fmla="*/ 37 w 76"/>
                  <a:gd name="T1" fmla="*/ 18 h 18"/>
                  <a:gd name="T2" fmla="*/ 25 w 76"/>
                  <a:gd name="T3" fmla="*/ 2 h 18"/>
                  <a:gd name="T4" fmla="*/ 37 w 7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>
                  <a:gd name="T0" fmla="*/ 0 w 42"/>
                  <a:gd name="T1" fmla="*/ 21 h 44"/>
                  <a:gd name="T2" fmla="*/ 12 w 42"/>
                  <a:gd name="T3" fmla="*/ 9 h 44"/>
                  <a:gd name="T4" fmla="*/ 0 w 42"/>
                  <a:gd name="T5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5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>
                  <a:gd name="T0" fmla="*/ 7 w 31"/>
                  <a:gd name="T1" fmla="*/ 22 h 30"/>
                  <a:gd name="T2" fmla="*/ 31 w 31"/>
                  <a:gd name="T3" fmla="*/ 10 h 30"/>
                  <a:gd name="T4" fmla="*/ 7 w 31"/>
                  <a:gd name="T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1169" y="14029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VERTEA – Gestion export</a:t>
            </a:r>
            <a:endParaRPr lang="fr-FR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455251" y="1133990"/>
            <a:ext cx="8214635" cy="503131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GB" sz="3600" b="1" u="sng" dirty="0" smtClean="0"/>
              <a:t>Finance</a:t>
            </a:r>
            <a:r>
              <a:rPr lang="en-GB" sz="3600" b="1" dirty="0" smtClean="0"/>
              <a:t> </a:t>
            </a:r>
            <a:r>
              <a:rPr lang="en-GB" sz="3600" b="1" dirty="0" smtClean="0"/>
              <a:t>: </a:t>
            </a:r>
            <a:endParaRPr lang="en-GB" sz="3600" b="1" dirty="0" smtClean="0"/>
          </a:p>
          <a:p>
            <a:pPr lvl="1" algn="just"/>
            <a:r>
              <a:rPr lang="en-GB" sz="2400" dirty="0" err="1" smtClean="0"/>
              <a:t>Lettre</a:t>
            </a:r>
            <a:r>
              <a:rPr lang="en-GB" sz="2400" dirty="0" smtClean="0"/>
              <a:t> </a:t>
            </a:r>
            <a:r>
              <a:rPr lang="en-GB" sz="2400" dirty="0"/>
              <a:t>de Credit, </a:t>
            </a:r>
            <a:r>
              <a:rPr lang="en-GB" sz="2400" dirty="0" err="1"/>
              <a:t>Escompte</a:t>
            </a:r>
            <a:r>
              <a:rPr lang="en-GB" sz="2400" dirty="0"/>
              <a:t>, </a:t>
            </a:r>
            <a:r>
              <a:rPr lang="en-GB" sz="2400" dirty="0" err="1"/>
              <a:t>prefinancement</a:t>
            </a:r>
            <a:r>
              <a:rPr lang="en-GB" sz="2400" dirty="0" smtClean="0"/>
              <a:t>. Organisation A.DV..</a:t>
            </a:r>
          </a:p>
          <a:p>
            <a:pPr lvl="1" algn="just"/>
            <a:r>
              <a:rPr lang="en-GB" sz="2400" dirty="0" err="1" smtClean="0"/>
              <a:t>Partenaires</a:t>
            </a:r>
            <a:r>
              <a:rPr lang="en-GB" sz="2400" dirty="0" smtClean="0"/>
              <a:t> </a:t>
            </a:r>
            <a:r>
              <a:rPr lang="en-GB" sz="2400" dirty="0" err="1" smtClean="0"/>
              <a:t>bancaires</a:t>
            </a:r>
            <a:r>
              <a:rPr lang="en-GB" sz="2400" dirty="0" smtClean="0"/>
              <a:t>, financiers.</a:t>
            </a:r>
          </a:p>
          <a:p>
            <a:pPr lvl="1" algn="just"/>
            <a:r>
              <a:rPr lang="en-GB" sz="2400" dirty="0" err="1" smtClean="0"/>
              <a:t>Marges</a:t>
            </a:r>
            <a:r>
              <a:rPr lang="en-GB" sz="2400" dirty="0" smtClean="0"/>
              <a:t> plus </a:t>
            </a:r>
            <a:r>
              <a:rPr lang="en-GB" sz="2400" dirty="0" err="1" smtClean="0"/>
              <a:t>élevées</a:t>
            </a:r>
            <a:r>
              <a:rPr lang="en-GB" sz="2400" dirty="0" smtClean="0"/>
              <a:t>.</a:t>
            </a:r>
            <a:endParaRPr lang="en-GB" sz="2400" dirty="0"/>
          </a:p>
          <a:p>
            <a:pPr algn="just"/>
            <a:r>
              <a:rPr lang="en-GB" sz="3600" b="1" u="sng" dirty="0" err="1" smtClean="0"/>
              <a:t>Logistique</a:t>
            </a:r>
            <a:r>
              <a:rPr lang="en-GB" sz="3600" b="1" u="sng" dirty="0" smtClean="0"/>
              <a:t>/</a:t>
            </a:r>
            <a:r>
              <a:rPr lang="en-GB" sz="3600" b="1" u="sng" dirty="0" err="1" smtClean="0"/>
              <a:t>douane</a:t>
            </a:r>
            <a:r>
              <a:rPr lang="en-GB" sz="3600" b="1" u="sng" dirty="0" smtClean="0"/>
              <a:t> </a:t>
            </a:r>
            <a:r>
              <a:rPr lang="en-GB" sz="3600" dirty="0" smtClean="0"/>
              <a:t>: </a:t>
            </a:r>
            <a:endParaRPr lang="en-GB" sz="3600" dirty="0" smtClean="0"/>
          </a:p>
          <a:p>
            <a:pPr lvl="1" algn="just"/>
            <a:r>
              <a:rPr lang="en-GB" dirty="0" smtClean="0"/>
              <a:t>Export/import CEE, </a:t>
            </a:r>
            <a:r>
              <a:rPr lang="en-GB" dirty="0" smtClean="0"/>
              <a:t>grand export.</a:t>
            </a:r>
          </a:p>
          <a:p>
            <a:pPr algn="just"/>
            <a:r>
              <a:rPr lang="en-GB" sz="3600" b="1" u="sng" dirty="0" smtClean="0"/>
              <a:t>Operation locales </a:t>
            </a:r>
            <a:r>
              <a:rPr lang="en-GB" sz="3600" b="1" dirty="0" smtClean="0"/>
              <a:t>:</a:t>
            </a:r>
          </a:p>
          <a:p>
            <a:pPr lvl="1" algn="just"/>
            <a:r>
              <a:rPr lang="en-GB" dirty="0" smtClean="0"/>
              <a:t>Support </a:t>
            </a:r>
            <a:r>
              <a:rPr lang="en-GB" b="1" u="sng" dirty="0" smtClean="0"/>
              <a:t>locales </a:t>
            </a:r>
            <a:r>
              <a:rPr lang="en-GB" b="1" u="sng" dirty="0" err="1" smtClean="0"/>
              <a:t>Commerciales</a:t>
            </a:r>
            <a:r>
              <a:rPr lang="en-GB" dirty="0" smtClean="0"/>
              <a:t>, </a:t>
            </a:r>
            <a:r>
              <a:rPr lang="en-GB" dirty="0" smtClean="0"/>
              <a:t>techniques, </a:t>
            </a:r>
            <a:r>
              <a:rPr lang="en-GB" dirty="0" err="1" smtClean="0"/>
              <a:t>fiables</a:t>
            </a:r>
            <a:r>
              <a:rPr lang="en-GB" dirty="0"/>
              <a:t> </a:t>
            </a:r>
            <a:r>
              <a:rPr lang="en-GB" dirty="0" err="1" smtClean="0"/>
              <a:t>expérimentés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sz="3600" dirty="0" smtClean="0"/>
          </a:p>
          <a:p>
            <a:pPr algn="just"/>
            <a:endParaRPr lang="en-GB" sz="3600" dirty="0" smtClean="0"/>
          </a:p>
          <a:p>
            <a:pPr algn="just"/>
            <a:endParaRPr lang="en-GB" sz="3600" dirty="0" smtClean="0"/>
          </a:p>
          <a:p>
            <a:pPr algn="just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598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08-08-13 15-03-35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5"/>
            <a:ext cx="4392488" cy="58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e 15"/>
          <p:cNvGrpSpPr/>
          <p:nvPr/>
        </p:nvGrpSpPr>
        <p:grpSpPr>
          <a:xfrm rot="10800000">
            <a:off x="538572" y="6021288"/>
            <a:ext cx="7609655" cy="576064"/>
            <a:chOff x="467545" y="404665"/>
            <a:chExt cx="7609655" cy="57606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18" name="Connecteur droit 17"/>
            <p:cNvCxnSpPr>
              <a:stCxn id="17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467545" y="116633"/>
            <a:ext cx="7609655" cy="576064"/>
            <a:chOff x="467545" y="404665"/>
            <a:chExt cx="7609655" cy="5760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04665"/>
              <a:ext cx="576064" cy="576064"/>
            </a:xfrm>
            <a:prstGeom prst="rect">
              <a:avLst/>
            </a:prstGeom>
          </p:spPr>
        </p:pic>
        <p:cxnSp>
          <p:nvCxnSpPr>
            <p:cNvPr id="5" name="Connecteur droit 4"/>
            <p:cNvCxnSpPr>
              <a:stCxn id="2" idx="3"/>
            </p:cNvCxnSpPr>
            <p:nvPr/>
          </p:nvCxnSpPr>
          <p:spPr>
            <a:xfrm>
              <a:off x="1043609" y="692697"/>
              <a:ext cx="70335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5604" y="1484784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Merci pour votre attention.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955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vert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vertea</Template>
  <TotalTime>579</TotalTime>
  <Words>353</Words>
  <Application>Microsoft Office PowerPoint</Application>
  <PresentationFormat>Affichage à l'écran (4:3)</PresentationFormat>
  <Paragraphs>84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theme vertea</vt:lpstr>
      <vt:lpstr>VERTEA S.A.S. </vt:lpstr>
      <vt:lpstr>VERTEA S.A.S. </vt:lpstr>
      <vt:lpstr>VERTEA - Produits et services</vt:lpstr>
      <vt:lpstr>IRAN carrefour des civilisations </vt:lpstr>
      <vt:lpstr>Donnees pays</vt:lpstr>
      <vt:lpstr>FOCUS - PETROLE GAZ</vt:lpstr>
      <vt:lpstr>VERTEA – </vt:lpstr>
      <vt:lpstr>VERTEA – Gestion export</vt:lpstr>
      <vt:lpstr>Merci pour votre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société</dc:title>
  <dc:creator>patrickm</dc:creator>
  <cp:lastModifiedBy>pmlenovo</cp:lastModifiedBy>
  <cp:revision>60</cp:revision>
  <cp:lastPrinted>1998-06-19T00:49:56Z</cp:lastPrinted>
  <dcterms:created xsi:type="dcterms:W3CDTF">2011-11-24T16:54:13Z</dcterms:created>
  <dcterms:modified xsi:type="dcterms:W3CDTF">2012-12-10T16:11:02Z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TC062578591036</vt:lpwstr>
  </property>
</Properties>
</file>